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256" r:id="rId5"/>
    <p:sldId id="288" r:id="rId6"/>
    <p:sldId id="270" r:id="rId7"/>
    <p:sldId id="297" r:id="rId8"/>
    <p:sldId id="299" r:id="rId9"/>
    <p:sldId id="300" r:id="rId10"/>
    <p:sldId id="302" r:id="rId11"/>
    <p:sldId id="298" r:id="rId12"/>
    <p:sldId id="301" r:id="rId13"/>
    <p:sldId id="289" r:id="rId14"/>
    <p:sldId id="266" r:id="rId15"/>
    <p:sldId id="290" r:id="rId16"/>
    <p:sldId id="267" r:id="rId17"/>
    <p:sldId id="291" r:id="rId18"/>
    <p:sldId id="278" r:id="rId19"/>
    <p:sldId id="292" r:id="rId20"/>
    <p:sldId id="293" r:id="rId21"/>
  </p:sldIdLst>
  <p:sldSz cx="12192000" cy="6858000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2F657-86A5-4961-AC44-B4AA15F96621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4BF7A-228E-495D-B997-32C2D44B149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4962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99590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24837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4081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99542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82245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8981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63114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41419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006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8317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3217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0634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3944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8858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63569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5195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8975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28766F-10CA-40BC-92C7-AD01B3B5C4EC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oleObject" Target="../embeddings/oleObject60.bin"/><Relationship Id="rId18" Type="http://schemas.openxmlformats.org/officeDocument/2006/relationships/oleObject" Target="../embeddings/oleObject63.bin"/><Relationship Id="rId26" Type="http://schemas.openxmlformats.org/officeDocument/2006/relationships/oleObject" Target="../embeddings/oleObject67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54.wmf"/><Relationship Id="rId7" Type="http://schemas.openxmlformats.org/officeDocument/2006/relationships/image" Target="../media/image48.wmf"/><Relationship Id="rId12" Type="http://schemas.openxmlformats.org/officeDocument/2006/relationships/image" Target="../media/image50.wmf"/><Relationship Id="rId17" Type="http://schemas.openxmlformats.org/officeDocument/2006/relationships/image" Target="../media/image52.wmf"/><Relationship Id="rId25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tags" Target="../tags/tag11.xml"/><Relationship Id="rId6" Type="http://schemas.openxmlformats.org/officeDocument/2006/relationships/oleObject" Target="../embeddings/oleObject56.bin"/><Relationship Id="rId11" Type="http://schemas.openxmlformats.org/officeDocument/2006/relationships/oleObject" Target="../embeddings/oleObject59.bin"/><Relationship Id="rId24" Type="http://schemas.openxmlformats.org/officeDocument/2006/relationships/oleObject" Target="../embeddings/oleObject66.bin"/><Relationship Id="rId5" Type="http://schemas.openxmlformats.org/officeDocument/2006/relationships/image" Target="../media/image47.wmf"/><Relationship Id="rId15" Type="http://schemas.openxmlformats.org/officeDocument/2006/relationships/oleObject" Target="../embeddings/oleObject61.bin"/><Relationship Id="rId23" Type="http://schemas.openxmlformats.org/officeDocument/2006/relationships/image" Target="../media/image55.wmf"/><Relationship Id="rId10" Type="http://schemas.openxmlformats.org/officeDocument/2006/relationships/oleObject" Target="../embeddings/oleObject58.bin"/><Relationship Id="rId19" Type="http://schemas.openxmlformats.org/officeDocument/2006/relationships/image" Target="../media/image53.wmf"/><Relationship Id="rId4" Type="http://schemas.openxmlformats.org/officeDocument/2006/relationships/oleObject" Target="../embeddings/oleObject55.bin"/><Relationship Id="rId9" Type="http://schemas.openxmlformats.org/officeDocument/2006/relationships/image" Target="../media/image49.wmf"/><Relationship Id="rId14" Type="http://schemas.openxmlformats.org/officeDocument/2006/relationships/image" Target="../media/image51.wmf"/><Relationship Id="rId22" Type="http://schemas.openxmlformats.org/officeDocument/2006/relationships/oleObject" Target="../embeddings/oleObject65.bin"/><Relationship Id="rId27" Type="http://schemas.openxmlformats.org/officeDocument/2006/relationships/image" Target="../media/image57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9.bin"/><Relationship Id="rId18" Type="http://schemas.openxmlformats.org/officeDocument/2006/relationships/oleObject" Target="../embeddings/oleObject62.bin"/><Relationship Id="rId26" Type="http://schemas.openxmlformats.org/officeDocument/2006/relationships/oleObject" Target="../embeddings/oleObject72.bin"/><Relationship Id="rId39" Type="http://schemas.openxmlformats.org/officeDocument/2006/relationships/image" Target="../media/image67.wmf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76.bin"/><Relationship Id="rId42" Type="http://schemas.openxmlformats.org/officeDocument/2006/relationships/oleObject" Target="../embeddings/oleObject80.bin"/><Relationship Id="rId47" Type="http://schemas.openxmlformats.org/officeDocument/2006/relationships/image" Target="../media/image71.wmf"/><Relationship Id="rId50" Type="http://schemas.openxmlformats.org/officeDocument/2006/relationships/oleObject" Target="../embeddings/oleObject84.bin"/><Relationship Id="rId55" Type="http://schemas.openxmlformats.org/officeDocument/2006/relationships/image" Target="../media/image75.wmf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9" Type="http://schemas.openxmlformats.org/officeDocument/2006/relationships/image" Target="../media/image62.wmf"/><Relationship Id="rId11" Type="http://schemas.openxmlformats.org/officeDocument/2006/relationships/image" Target="../media/image49.wmf"/><Relationship Id="rId24" Type="http://schemas.openxmlformats.org/officeDocument/2006/relationships/oleObject" Target="../embeddings/oleObject71.bin"/><Relationship Id="rId32" Type="http://schemas.openxmlformats.org/officeDocument/2006/relationships/oleObject" Target="../embeddings/oleObject75.bin"/><Relationship Id="rId37" Type="http://schemas.openxmlformats.org/officeDocument/2006/relationships/image" Target="../media/image66.wmf"/><Relationship Id="rId40" Type="http://schemas.openxmlformats.org/officeDocument/2006/relationships/oleObject" Target="../embeddings/oleObject79.bin"/><Relationship Id="rId45" Type="http://schemas.openxmlformats.org/officeDocument/2006/relationships/image" Target="../media/image70.wmf"/><Relationship Id="rId53" Type="http://schemas.openxmlformats.org/officeDocument/2006/relationships/image" Target="../media/image74.wmf"/><Relationship Id="rId58" Type="http://schemas.openxmlformats.org/officeDocument/2006/relationships/oleObject" Target="../embeddings/oleObject88.bin"/><Relationship Id="rId5" Type="http://schemas.openxmlformats.org/officeDocument/2006/relationships/image" Target="../media/image58.wmf"/><Relationship Id="rId61" Type="http://schemas.openxmlformats.org/officeDocument/2006/relationships/image" Target="../media/image78.wmf"/><Relationship Id="rId19" Type="http://schemas.openxmlformats.org/officeDocument/2006/relationships/image" Target="../media/image52.wmf"/><Relationship Id="rId14" Type="http://schemas.openxmlformats.org/officeDocument/2006/relationships/image" Target="../media/image50.wmf"/><Relationship Id="rId22" Type="http://schemas.openxmlformats.org/officeDocument/2006/relationships/oleObject" Target="../embeddings/oleObject70.bin"/><Relationship Id="rId27" Type="http://schemas.openxmlformats.org/officeDocument/2006/relationships/image" Target="../media/image61.wmf"/><Relationship Id="rId30" Type="http://schemas.openxmlformats.org/officeDocument/2006/relationships/oleObject" Target="../embeddings/oleObject74.bin"/><Relationship Id="rId35" Type="http://schemas.openxmlformats.org/officeDocument/2006/relationships/image" Target="../media/image65.wmf"/><Relationship Id="rId43" Type="http://schemas.openxmlformats.org/officeDocument/2006/relationships/image" Target="../media/image69.wmf"/><Relationship Id="rId48" Type="http://schemas.openxmlformats.org/officeDocument/2006/relationships/oleObject" Target="../embeddings/oleObject83.bin"/><Relationship Id="rId56" Type="http://schemas.openxmlformats.org/officeDocument/2006/relationships/oleObject" Target="../embeddings/oleObject87.bin"/><Relationship Id="rId8" Type="http://schemas.openxmlformats.org/officeDocument/2006/relationships/oleObject" Target="../embeddings/oleObject56.bin"/><Relationship Id="rId51" Type="http://schemas.openxmlformats.org/officeDocument/2006/relationships/image" Target="../media/image73.wmf"/><Relationship Id="rId3" Type="http://schemas.openxmlformats.org/officeDocument/2006/relationships/notesSlide" Target="../notesSlides/notesSlide11.xml"/><Relationship Id="rId12" Type="http://schemas.openxmlformats.org/officeDocument/2006/relationships/oleObject" Target="../embeddings/oleObject58.bin"/><Relationship Id="rId17" Type="http://schemas.openxmlformats.org/officeDocument/2006/relationships/oleObject" Target="../embeddings/oleObject61.bin"/><Relationship Id="rId25" Type="http://schemas.openxmlformats.org/officeDocument/2006/relationships/image" Target="../media/image60.wmf"/><Relationship Id="rId33" Type="http://schemas.openxmlformats.org/officeDocument/2006/relationships/image" Target="../media/image64.wmf"/><Relationship Id="rId38" Type="http://schemas.openxmlformats.org/officeDocument/2006/relationships/oleObject" Target="../embeddings/oleObject78.bin"/><Relationship Id="rId46" Type="http://schemas.openxmlformats.org/officeDocument/2006/relationships/oleObject" Target="../embeddings/oleObject82.bin"/><Relationship Id="rId59" Type="http://schemas.openxmlformats.org/officeDocument/2006/relationships/image" Target="../media/image77.wmf"/><Relationship Id="rId20" Type="http://schemas.openxmlformats.org/officeDocument/2006/relationships/oleObject" Target="../embeddings/oleObject63.bin"/><Relationship Id="rId41" Type="http://schemas.openxmlformats.org/officeDocument/2006/relationships/image" Target="../media/image68.wmf"/><Relationship Id="rId54" Type="http://schemas.openxmlformats.org/officeDocument/2006/relationships/oleObject" Target="../embeddings/oleObject86.bin"/><Relationship Id="rId1" Type="http://schemas.openxmlformats.org/officeDocument/2006/relationships/tags" Target="../tags/tag12.xml"/><Relationship Id="rId6" Type="http://schemas.openxmlformats.org/officeDocument/2006/relationships/oleObject" Target="../embeddings/oleObject69.bin"/><Relationship Id="rId15" Type="http://schemas.openxmlformats.org/officeDocument/2006/relationships/oleObject" Target="../embeddings/oleObject60.bin"/><Relationship Id="rId23" Type="http://schemas.openxmlformats.org/officeDocument/2006/relationships/image" Target="../media/image59.wmf"/><Relationship Id="rId28" Type="http://schemas.openxmlformats.org/officeDocument/2006/relationships/oleObject" Target="../embeddings/oleObject73.bin"/><Relationship Id="rId36" Type="http://schemas.openxmlformats.org/officeDocument/2006/relationships/oleObject" Target="../embeddings/oleObject77.bin"/><Relationship Id="rId49" Type="http://schemas.openxmlformats.org/officeDocument/2006/relationships/image" Target="../media/image72.wmf"/><Relationship Id="rId57" Type="http://schemas.openxmlformats.org/officeDocument/2006/relationships/image" Target="../media/image76.wmf"/><Relationship Id="rId10" Type="http://schemas.openxmlformats.org/officeDocument/2006/relationships/oleObject" Target="../embeddings/oleObject57.bin"/><Relationship Id="rId31" Type="http://schemas.openxmlformats.org/officeDocument/2006/relationships/image" Target="../media/image63.wmf"/><Relationship Id="rId44" Type="http://schemas.openxmlformats.org/officeDocument/2006/relationships/oleObject" Target="../embeddings/oleObject81.bin"/><Relationship Id="rId52" Type="http://schemas.openxmlformats.org/officeDocument/2006/relationships/oleObject" Target="../embeddings/oleObject85.bin"/><Relationship Id="rId60" Type="http://schemas.openxmlformats.org/officeDocument/2006/relationships/oleObject" Target="../embeddings/oleObject89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95.bin"/><Relationship Id="rId18" Type="http://schemas.openxmlformats.org/officeDocument/2006/relationships/image" Target="../media/image84.wmf"/><Relationship Id="rId3" Type="http://schemas.openxmlformats.org/officeDocument/2006/relationships/notesSlide" Target="../notesSlides/notesSlide12.xml"/><Relationship Id="rId21" Type="http://schemas.openxmlformats.org/officeDocument/2006/relationships/oleObject" Target="../embeddings/oleObject10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7.bin"/><Relationship Id="rId20" Type="http://schemas.openxmlformats.org/officeDocument/2006/relationships/image" Target="../media/image85.wmf"/><Relationship Id="rId1" Type="http://schemas.openxmlformats.org/officeDocument/2006/relationships/tags" Target="../tags/tag13.xml"/><Relationship Id="rId6" Type="http://schemas.openxmlformats.org/officeDocument/2006/relationships/oleObject" Target="../embeddings/oleObject91.bin"/><Relationship Id="rId11" Type="http://schemas.openxmlformats.org/officeDocument/2006/relationships/oleObject" Target="../embeddings/oleObject94.bin"/><Relationship Id="rId24" Type="http://schemas.openxmlformats.org/officeDocument/2006/relationships/image" Target="../media/image87.wmf"/><Relationship Id="rId5" Type="http://schemas.openxmlformats.org/officeDocument/2006/relationships/image" Target="../media/image79.wmf"/><Relationship Id="rId15" Type="http://schemas.openxmlformats.org/officeDocument/2006/relationships/image" Target="../media/image83.wmf"/><Relationship Id="rId23" Type="http://schemas.openxmlformats.org/officeDocument/2006/relationships/oleObject" Target="../embeddings/oleObject101.bin"/><Relationship Id="rId10" Type="http://schemas.openxmlformats.org/officeDocument/2006/relationships/image" Target="../media/image81.wmf"/><Relationship Id="rId19" Type="http://schemas.openxmlformats.org/officeDocument/2006/relationships/oleObject" Target="../embeddings/oleObject99.bin"/><Relationship Id="rId4" Type="http://schemas.openxmlformats.org/officeDocument/2006/relationships/oleObject" Target="../embeddings/oleObject90.bin"/><Relationship Id="rId9" Type="http://schemas.openxmlformats.org/officeDocument/2006/relationships/oleObject" Target="../embeddings/oleObject93.bin"/><Relationship Id="rId14" Type="http://schemas.openxmlformats.org/officeDocument/2006/relationships/oleObject" Target="../embeddings/oleObject96.bin"/><Relationship Id="rId22" Type="http://schemas.openxmlformats.org/officeDocument/2006/relationships/image" Target="../media/image86.wmf"/></Relationships>
</file>

<file path=ppt/slides/_rels/slide13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114.bin"/><Relationship Id="rId21" Type="http://schemas.openxmlformats.org/officeDocument/2006/relationships/image" Target="../media/image53.wmf"/><Relationship Id="rId42" Type="http://schemas.openxmlformats.org/officeDocument/2006/relationships/oleObject" Target="../embeddings/oleObject122.bin"/><Relationship Id="rId47" Type="http://schemas.openxmlformats.org/officeDocument/2006/relationships/image" Target="../media/image102.wmf"/><Relationship Id="rId63" Type="http://schemas.openxmlformats.org/officeDocument/2006/relationships/image" Target="../media/image110.wmf"/><Relationship Id="rId68" Type="http://schemas.openxmlformats.org/officeDocument/2006/relationships/oleObject" Target="../embeddings/oleObject135.bin"/><Relationship Id="rId7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9" Type="http://schemas.openxmlformats.org/officeDocument/2006/relationships/image" Target="../media/image93.wmf"/><Relationship Id="rId11" Type="http://schemas.openxmlformats.org/officeDocument/2006/relationships/image" Target="../media/image49.wmf"/><Relationship Id="rId24" Type="http://schemas.openxmlformats.org/officeDocument/2006/relationships/oleObject" Target="../embeddings/oleObject113.bin"/><Relationship Id="rId32" Type="http://schemas.openxmlformats.org/officeDocument/2006/relationships/oleObject" Target="../embeddings/oleObject117.bin"/><Relationship Id="rId37" Type="http://schemas.openxmlformats.org/officeDocument/2006/relationships/image" Target="../media/image97.wmf"/><Relationship Id="rId40" Type="http://schemas.openxmlformats.org/officeDocument/2006/relationships/oleObject" Target="../embeddings/oleObject121.bin"/><Relationship Id="rId45" Type="http://schemas.openxmlformats.org/officeDocument/2006/relationships/image" Target="../media/image101.wmf"/><Relationship Id="rId53" Type="http://schemas.openxmlformats.org/officeDocument/2006/relationships/image" Target="../media/image105.wmf"/><Relationship Id="rId58" Type="http://schemas.openxmlformats.org/officeDocument/2006/relationships/oleObject" Target="../embeddings/oleObject130.bin"/><Relationship Id="rId66" Type="http://schemas.openxmlformats.org/officeDocument/2006/relationships/oleObject" Target="../embeddings/oleObject134.bin"/><Relationship Id="rId5" Type="http://schemas.openxmlformats.org/officeDocument/2006/relationships/image" Target="../media/image88.wmf"/><Relationship Id="rId61" Type="http://schemas.openxmlformats.org/officeDocument/2006/relationships/image" Target="../media/image109.wmf"/><Relationship Id="rId19" Type="http://schemas.openxmlformats.org/officeDocument/2006/relationships/image" Target="../media/image52.wmf"/><Relationship Id="rId14" Type="http://schemas.openxmlformats.org/officeDocument/2006/relationships/image" Target="../media/image50.wmf"/><Relationship Id="rId22" Type="http://schemas.openxmlformats.org/officeDocument/2006/relationships/oleObject" Target="../embeddings/oleObject112.bin"/><Relationship Id="rId27" Type="http://schemas.openxmlformats.org/officeDocument/2006/relationships/image" Target="../media/image92.wmf"/><Relationship Id="rId30" Type="http://schemas.openxmlformats.org/officeDocument/2006/relationships/oleObject" Target="../embeddings/oleObject116.bin"/><Relationship Id="rId35" Type="http://schemas.openxmlformats.org/officeDocument/2006/relationships/image" Target="../media/image96.wmf"/><Relationship Id="rId43" Type="http://schemas.openxmlformats.org/officeDocument/2006/relationships/image" Target="../media/image100.wmf"/><Relationship Id="rId48" Type="http://schemas.openxmlformats.org/officeDocument/2006/relationships/oleObject" Target="../embeddings/oleObject125.bin"/><Relationship Id="rId56" Type="http://schemas.openxmlformats.org/officeDocument/2006/relationships/oleObject" Target="../embeddings/oleObject129.bin"/><Relationship Id="rId64" Type="http://schemas.openxmlformats.org/officeDocument/2006/relationships/oleObject" Target="../embeddings/oleObject133.bin"/><Relationship Id="rId69" Type="http://schemas.openxmlformats.org/officeDocument/2006/relationships/image" Target="../media/image113.wmf"/><Relationship Id="rId8" Type="http://schemas.openxmlformats.org/officeDocument/2006/relationships/oleObject" Target="../embeddings/oleObject104.bin"/><Relationship Id="rId51" Type="http://schemas.openxmlformats.org/officeDocument/2006/relationships/image" Target="../media/image104.wmf"/><Relationship Id="rId3" Type="http://schemas.openxmlformats.org/officeDocument/2006/relationships/notesSlide" Target="../notesSlides/notesSlide13.xml"/><Relationship Id="rId12" Type="http://schemas.openxmlformats.org/officeDocument/2006/relationships/oleObject" Target="../embeddings/oleObject106.bin"/><Relationship Id="rId17" Type="http://schemas.openxmlformats.org/officeDocument/2006/relationships/oleObject" Target="../embeddings/oleObject109.bin"/><Relationship Id="rId25" Type="http://schemas.openxmlformats.org/officeDocument/2006/relationships/image" Target="../media/image91.wmf"/><Relationship Id="rId33" Type="http://schemas.openxmlformats.org/officeDocument/2006/relationships/image" Target="../media/image95.wmf"/><Relationship Id="rId38" Type="http://schemas.openxmlformats.org/officeDocument/2006/relationships/oleObject" Target="../embeddings/oleObject120.bin"/><Relationship Id="rId46" Type="http://schemas.openxmlformats.org/officeDocument/2006/relationships/oleObject" Target="../embeddings/oleObject124.bin"/><Relationship Id="rId59" Type="http://schemas.openxmlformats.org/officeDocument/2006/relationships/image" Target="../media/image108.wmf"/><Relationship Id="rId67" Type="http://schemas.openxmlformats.org/officeDocument/2006/relationships/image" Target="../media/image112.wmf"/><Relationship Id="rId20" Type="http://schemas.openxmlformats.org/officeDocument/2006/relationships/oleObject" Target="../embeddings/oleObject111.bin"/><Relationship Id="rId41" Type="http://schemas.openxmlformats.org/officeDocument/2006/relationships/image" Target="../media/image99.wmf"/><Relationship Id="rId54" Type="http://schemas.openxmlformats.org/officeDocument/2006/relationships/oleObject" Target="../embeddings/oleObject128.bin"/><Relationship Id="rId62" Type="http://schemas.openxmlformats.org/officeDocument/2006/relationships/oleObject" Target="../embeddings/oleObject132.bin"/><Relationship Id="rId1" Type="http://schemas.openxmlformats.org/officeDocument/2006/relationships/tags" Target="../tags/tag14.xml"/><Relationship Id="rId6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23" Type="http://schemas.openxmlformats.org/officeDocument/2006/relationships/image" Target="../media/image90.wmf"/><Relationship Id="rId28" Type="http://schemas.openxmlformats.org/officeDocument/2006/relationships/oleObject" Target="../embeddings/oleObject115.bin"/><Relationship Id="rId36" Type="http://schemas.openxmlformats.org/officeDocument/2006/relationships/oleObject" Target="../embeddings/oleObject119.bin"/><Relationship Id="rId49" Type="http://schemas.openxmlformats.org/officeDocument/2006/relationships/image" Target="../media/image103.wmf"/><Relationship Id="rId57" Type="http://schemas.openxmlformats.org/officeDocument/2006/relationships/image" Target="../media/image107.wmf"/><Relationship Id="rId10" Type="http://schemas.openxmlformats.org/officeDocument/2006/relationships/oleObject" Target="../embeddings/oleObject105.bin"/><Relationship Id="rId31" Type="http://schemas.openxmlformats.org/officeDocument/2006/relationships/image" Target="../media/image94.wmf"/><Relationship Id="rId44" Type="http://schemas.openxmlformats.org/officeDocument/2006/relationships/oleObject" Target="../embeddings/oleObject123.bin"/><Relationship Id="rId52" Type="http://schemas.openxmlformats.org/officeDocument/2006/relationships/oleObject" Target="../embeddings/oleObject127.bin"/><Relationship Id="rId60" Type="http://schemas.openxmlformats.org/officeDocument/2006/relationships/oleObject" Target="../embeddings/oleObject131.bin"/><Relationship Id="rId65" Type="http://schemas.openxmlformats.org/officeDocument/2006/relationships/image" Target="../media/image111.wmf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48.wmf"/><Relationship Id="rId13" Type="http://schemas.openxmlformats.org/officeDocument/2006/relationships/oleObject" Target="../embeddings/oleObject107.bin"/><Relationship Id="rId18" Type="http://schemas.openxmlformats.org/officeDocument/2006/relationships/oleObject" Target="../embeddings/oleObject110.bin"/><Relationship Id="rId39" Type="http://schemas.openxmlformats.org/officeDocument/2006/relationships/image" Target="../media/image98.wmf"/><Relationship Id="rId34" Type="http://schemas.openxmlformats.org/officeDocument/2006/relationships/oleObject" Target="../embeddings/oleObject118.bin"/><Relationship Id="rId50" Type="http://schemas.openxmlformats.org/officeDocument/2006/relationships/oleObject" Target="../embeddings/oleObject126.bin"/><Relationship Id="rId55" Type="http://schemas.openxmlformats.org/officeDocument/2006/relationships/image" Target="../media/image10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oleObject" Target="../embeddings/oleObject141.bin"/><Relationship Id="rId18" Type="http://schemas.openxmlformats.org/officeDocument/2006/relationships/image" Target="../media/image119.wmf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146.bin"/><Relationship Id="rId7" Type="http://schemas.openxmlformats.org/officeDocument/2006/relationships/oleObject" Target="../embeddings/oleObject138.bin"/><Relationship Id="rId12" Type="http://schemas.openxmlformats.org/officeDocument/2006/relationships/image" Target="../media/image117.wmf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3.bin"/><Relationship Id="rId20" Type="http://schemas.openxmlformats.org/officeDocument/2006/relationships/image" Target="../media/image120.wmf"/><Relationship Id="rId1" Type="http://schemas.openxmlformats.org/officeDocument/2006/relationships/tags" Target="../tags/tag15.xml"/><Relationship Id="rId6" Type="http://schemas.openxmlformats.org/officeDocument/2006/relationships/oleObject" Target="../embeddings/oleObject137.bin"/><Relationship Id="rId11" Type="http://schemas.openxmlformats.org/officeDocument/2006/relationships/oleObject" Target="../embeddings/oleObject140.bin"/><Relationship Id="rId24" Type="http://schemas.openxmlformats.org/officeDocument/2006/relationships/image" Target="../media/image122.wmf"/><Relationship Id="rId5" Type="http://schemas.openxmlformats.org/officeDocument/2006/relationships/image" Target="../media/image114.wmf"/><Relationship Id="rId15" Type="http://schemas.openxmlformats.org/officeDocument/2006/relationships/image" Target="../media/image118.wmf"/><Relationship Id="rId23" Type="http://schemas.openxmlformats.org/officeDocument/2006/relationships/oleObject" Target="../embeddings/oleObject147.bin"/><Relationship Id="rId10" Type="http://schemas.openxmlformats.org/officeDocument/2006/relationships/image" Target="../media/image116.wmf"/><Relationship Id="rId19" Type="http://schemas.openxmlformats.org/officeDocument/2006/relationships/oleObject" Target="../embeddings/oleObject145.bin"/><Relationship Id="rId4" Type="http://schemas.openxmlformats.org/officeDocument/2006/relationships/oleObject" Target="../embeddings/oleObject136.bin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Relationship Id="rId22" Type="http://schemas.openxmlformats.org/officeDocument/2006/relationships/image" Target="../media/image121.wmf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7.wmf"/><Relationship Id="rId18" Type="http://schemas.openxmlformats.org/officeDocument/2006/relationships/oleObject" Target="../embeddings/oleObject155.bin"/><Relationship Id="rId26" Type="http://schemas.openxmlformats.org/officeDocument/2006/relationships/oleObject" Target="../embeddings/oleObject159.bin"/><Relationship Id="rId39" Type="http://schemas.openxmlformats.org/officeDocument/2006/relationships/image" Target="../media/image140.wmf"/><Relationship Id="rId21" Type="http://schemas.openxmlformats.org/officeDocument/2006/relationships/image" Target="../media/image131.wmf"/><Relationship Id="rId34" Type="http://schemas.openxmlformats.org/officeDocument/2006/relationships/oleObject" Target="../embeddings/oleObject163.bin"/><Relationship Id="rId42" Type="http://schemas.openxmlformats.org/officeDocument/2006/relationships/oleObject" Target="../embeddings/oleObject167.bin"/><Relationship Id="rId47" Type="http://schemas.openxmlformats.org/officeDocument/2006/relationships/image" Target="../media/image144.wmf"/><Relationship Id="rId50" Type="http://schemas.openxmlformats.org/officeDocument/2006/relationships/oleObject" Target="../embeddings/oleObject171.bin"/><Relationship Id="rId7" Type="http://schemas.openxmlformats.org/officeDocument/2006/relationships/image" Target="../media/image12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4.bin"/><Relationship Id="rId29" Type="http://schemas.openxmlformats.org/officeDocument/2006/relationships/image" Target="../media/image135.wmf"/><Relationship Id="rId11" Type="http://schemas.openxmlformats.org/officeDocument/2006/relationships/image" Target="../media/image126.wmf"/><Relationship Id="rId24" Type="http://schemas.openxmlformats.org/officeDocument/2006/relationships/oleObject" Target="../embeddings/oleObject158.bin"/><Relationship Id="rId32" Type="http://schemas.openxmlformats.org/officeDocument/2006/relationships/oleObject" Target="../embeddings/oleObject162.bin"/><Relationship Id="rId37" Type="http://schemas.openxmlformats.org/officeDocument/2006/relationships/image" Target="../media/image139.wmf"/><Relationship Id="rId40" Type="http://schemas.openxmlformats.org/officeDocument/2006/relationships/oleObject" Target="../embeddings/oleObject166.bin"/><Relationship Id="rId45" Type="http://schemas.openxmlformats.org/officeDocument/2006/relationships/image" Target="../media/image143.wmf"/><Relationship Id="rId53" Type="http://schemas.openxmlformats.org/officeDocument/2006/relationships/image" Target="../media/image147.wmf"/><Relationship Id="rId5" Type="http://schemas.openxmlformats.org/officeDocument/2006/relationships/image" Target="../media/image123.wmf"/><Relationship Id="rId10" Type="http://schemas.openxmlformats.org/officeDocument/2006/relationships/oleObject" Target="../embeddings/oleObject151.bin"/><Relationship Id="rId19" Type="http://schemas.openxmlformats.org/officeDocument/2006/relationships/image" Target="../media/image130.wmf"/><Relationship Id="rId31" Type="http://schemas.openxmlformats.org/officeDocument/2006/relationships/image" Target="../media/image136.wmf"/><Relationship Id="rId44" Type="http://schemas.openxmlformats.org/officeDocument/2006/relationships/oleObject" Target="../embeddings/oleObject168.bin"/><Relationship Id="rId52" Type="http://schemas.openxmlformats.org/officeDocument/2006/relationships/oleObject" Target="../embeddings/oleObject172.bin"/><Relationship Id="rId4" Type="http://schemas.openxmlformats.org/officeDocument/2006/relationships/oleObject" Target="../embeddings/oleObject148.bin"/><Relationship Id="rId9" Type="http://schemas.openxmlformats.org/officeDocument/2006/relationships/image" Target="../media/image125.wmf"/><Relationship Id="rId14" Type="http://schemas.openxmlformats.org/officeDocument/2006/relationships/oleObject" Target="../embeddings/oleObject153.bin"/><Relationship Id="rId22" Type="http://schemas.openxmlformats.org/officeDocument/2006/relationships/oleObject" Target="../embeddings/oleObject157.bin"/><Relationship Id="rId27" Type="http://schemas.openxmlformats.org/officeDocument/2006/relationships/image" Target="../media/image134.wmf"/><Relationship Id="rId30" Type="http://schemas.openxmlformats.org/officeDocument/2006/relationships/oleObject" Target="../embeddings/oleObject161.bin"/><Relationship Id="rId35" Type="http://schemas.openxmlformats.org/officeDocument/2006/relationships/image" Target="../media/image138.wmf"/><Relationship Id="rId43" Type="http://schemas.openxmlformats.org/officeDocument/2006/relationships/image" Target="../media/image142.wmf"/><Relationship Id="rId48" Type="http://schemas.openxmlformats.org/officeDocument/2006/relationships/oleObject" Target="../embeddings/oleObject170.bin"/><Relationship Id="rId8" Type="http://schemas.openxmlformats.org/officeDocument/2006/relationships/oleObject" Target="../embeddings/oleObject150.bin"/><Relationship Id="rId51" Type="http://schemas.openxmlformats.org/officeDocument/2006/relationships/image" Target="../media/image146.wmf"/><Relationship Id="rId3" Type="http://schemas.openxmlformats.org/officeDocument/2006/relationships/notesSlide" Target="../notesSlides/notesSlide15.xml"/><Relationship Id="rId12" Type="http://schemas.openxmlformats.org/officeDocument/2006/relationships/oleObject" Target="../embeddings/oleObject152.bin"/><Relationship Id="rId17" Type="http://schemas.openxmlformats.org/officeDocument/2006/relationships/image" Target="../media/image129.wmf"/><Relationship Id="rId25" Type="http://schemas.openxmlformats.org/officeDocument/2006/relationships/image" Target="../media/image133.wmf"/><Relationship Id="rId33" Type="http://schemas.openxmlformats.org/officeDocument/2006/relationships/image" Target="../media/image137.wmf"/><Relationship Id="rId38" Type="http://schemas.openxmlformats.org/officeDocument/2006/relationships/oleObject" Target="../embeddings/oleObject165.bin"/><Relationship Id="rId46" Type="http://schemas.openxmlformats.org/officeDocument/2006/relationships/oleObject" Target="../embeddings/oleObject169.bin"/><Relationship Id="rId20" Type="http://schemas.openxmlformats.org/officeDocument/2006/relationships/oleObject" Target="../embeddings/oleObject156.bin"/><Relationship Id="rId41" Type="http://schemas.openxmlformats.org/officeDocument/2006/relationships/image" Target="../media/image141.wmf"/><Relationship Id="rId1" Type="http://schemas.openxmlformats.org/officeDocument/2006/relationships/tags" Target="../tags/tag16.xml"/><Relationship Id="rId6" Type="http://schemas.openxmlformats.org/officeDocument/2006/relationships/oleObject" Target="../embeddings/oleObject149.bin"/><Relationship Id="rId15" Type="http://schemas.openxmlformats.org/officeDocument/2006/relationships/image" Target="../media/image128.wmf"/><Relationship Id="rId23" Type="http://schemas.openxmlformats.org/officeDocument/2006/relationships/image" Target="../media/image132.wmf"/><Relationship Id="rId28" Type="http://schemas.openxmlformats.org/officeDocument/2006/relationships/oleObject" Target="../embeddings/oleObject160.bin"/><Relationship Id="rId36" Type="http://schemas.openxmlformats.org/officeDocument/2006/relationships/oleObject" Target="../embeddings/oleObject164.bin"/><Relationship Id="rId49" Type="http://schemas.openxmlformats.org/officeDocument/2006/relationships/image" Target="../media/image14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5.bin"/><Relationship Id="rId13" Type="http://schemas.openxmlformats.org/officeDocument/2006/relationships/image" Target="../media/image152.wmf"/><Relationship Id="rId18" Type="http://schemas.openxmlformats.org/officeDocument/2006/relationships/oleObject" Target="../embeddings/oleObject180.bin"/><Relationship Id="rId26" Type="http://schemas.openxmlformats.org/officeDocument/2006/relationships/oleObject" Target="../embeddings/oleObject184.bin"/><Relationship Id="rId3" Type="http://schemas.openxmlformats.org/officeDocument/2006/relationships/notesSlide" Target="../notesSlides/notesSlide16.xml"/><Relationship Id="rId21" Type="http://schemas.openxmlformats.org/officeDocument/2006/relationships/image" Target="../media/image156.wmf"/><Relationship Id="rId7" Type="http://schemas.openxmlformats.org/officeDocument/2006/relationships/image" Target="../media/image149.wmf"/><Relationship Id="rId12" Type="http://schemas.openxmlformats.org/officeDocument/2006/relationships/oleObject" Target="../embeddings/oleObject177.bin"/><Relationship Id="rId17" Type="http://schemas.openxmlformats.org/officeDocument/2006/relationships/image" Target="../media/image154.wmf"/><Relationship Id="rId25" Type="http://schemas.openxmlformats.org/officeDocument/2006/relationships/image" Target="../media/image15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9.bin"/><Relationship Id="rId20" Type="http://schemas.openxmlformats.org/officeDocument/2006/relationships/oleObject" Target="../embeddings/oleObject181.bin"/><Relationship Id="rId1" Type="http://schemas.openxmlformats.org/officeDocument/2006/relationships/tags" Target="../tags/tag17.xml"/><Relationship Id="rId6" Type="http://schemas.openxmlformats.org/officeDocument/2006/relationships/oleObject" Target="../embeddings/oleObject174.bin"/><Relationship Id="rId11" Type="http://schemas.openxmlformats.org/officeDocument/2006/relationships/image" Target="../media/image151.wmf"/><Relationship Id="rId24" Type="http://schemas.openxmlformats.org/officeDocument/2006/relationships/oleObject" Target="../embeddings/oleObject183.bin"/><Relationship Id="rId5" Type="http://schemas.openxmlformats.org/officeDocument/2006/relationships/image" Target="../media/image148.wmf"/><Relationship Id="rId15" Type="http://schemas.openxmlformats.org/officeDocument/2006/relationships/image" Target="../media/image153.wmf"/><Relationship Id="rId23" Type="http://schemas.openxmlformats.org/officeDocument/2006/relationships/image" Target="../media/image157.wmf"/><Relationship Id="rId10" Type="http://schemas.openxmlformats.org/officeDocument/2006/relationships/oleObject" Target="../embeddings/oleObject176.bin"/><Relationship Id="rId19" Type="http://schemas.openxmlformats.org/officeDocument/2006/relationships/image" Target="../media/image155.wmf"/><Relationship Id="rId4" Type="http://schemas.openxmlformats.org/officeDocument/2006/relationships/oleObject" Target="../embeddings/oleObject173.bin"/><Relationship Id="rId9" Type="http://schemas.openxmlformats.org/officeDocument/2006/relationships/image" Target="../media/image150.wmf"/><Relationship Id="rId14" Type="http://schemas.openxmlformats.org/officeDocument/2006/relationships/oleObject" Target="../embeddings/oleObject178.bin"/><Relationship Id="rId22" Type="http://schemas.openxmlformats.org/officeDocument/2006/relationships/oleObject" Target="../embeddings/oleObject18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60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oleObject" Target="../embeddings/oleObject186.bin"/><Relationship Id="rId5" Type="http://schemas.openxmlformats.org/officeDocument/2006/relationships/image" Target="../media/image159.wmf"/><Relationship Id="rId4" Type="http://schemas.openxmlformats.org/officeDocument/2006/relationships/oleObject" Target="../embeddings/oleObject18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hyperlink" Target="http://www.bcmath.ca/" TargetMode="External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18" Type="http://schemas.openxmlformats.org/officeDocument/2006/relationships/image" Target="../media/image22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1" Type="http://schemas.openxmlformats.org/officeDocument/2006/relationships/tags" Target="../tags/tag4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1.wmf"/><Relationship Id="rId18" Type="http://schemas.openxmlformats.org/officeDocument/2006/relationships/oleObject" Target="../embeddings/oleObject33.bin"/><Relationship Id="rId26" Type="http://schemas.openxmlformats.org/officeDocument/2006/relationships/oleObject" Target="../embeddings/oleObject37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35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3.wmf"/><Relationship Id="rId25" Type="http://schemas.openxmlformats.org/officeDocument/2006/relationships/image" Target="../media/image37.wmf"/><Relationship Id="rId33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29" Type="http://schemas.openxmlformats.org/officeDocument/2006/relationships/image" Target="../media/image39.wmf"/><Relationship Id="rId1" Type="http://schemas.openxmlformats.org/officeDocument/2006/relationships/tags" Target="../tags/tag8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0.wmf"/><Relationship Id="rId24" Type="http://schemas.openxmlformats.org/officeDocument/2006/relationships/oleObject" Target="../embeddings/oleObject36.bin"/><Relationship Id="rId32" Type="http://schemas.openxmlformats.org/officeDocument/2006/relationships/oleObject" Target="../embeddings/oleObject40.bin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23" Type="http://schemas.openxmlformats.org/officeDocument/2006/relationships/image" Target="../media/image36.wmf"/><Relationship Id="rId28" Type="http://schemas.openxmlformats.org/officeDocument/2006/relationships/oleObject" Target="../embeddings/oleObject38.bin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4.wmf"/><Relationship Id="rId31" Type="http://schemas.openxmlformats.org/officeDocument/2006/relationships/image" Target="../media/image40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Relationship Id="rId27" Type="http://schemas.openxmlformats.org/officeDocument/2006/relationships/image" Target="../media/image38.wmf"/><Relationship Id="rId30" Type="http://schemas.openxmlformats.org/officeDocument/2006/relationships/oleObject" Target="../embeddings/oleObject39.bin"/><Relationship Id="rId8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9.bin"/><Relationship Id="rId18" Type="http://schemas.openxmlformats.org/officeDocument/2006/relationships/oleObject" Target="../embeddings/oleObject53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4.bin"/><Relationship Id="rId12" Type="http://schemas.openxmlformats.org/officeDocument/2006/relationships/oleObject" Target="../embeddings/oleObject48.bin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1.bin"/><Relationship Id="rId1" Type="http://schemas.openxmlformats.org/officeDocument/2006/relationships/tags" Target="../tags/tag10.x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6.bin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26.png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Section 1.3 Graphing Absolute Value Equations and </a:t>
            </a:r>
            <a:br>
              <a:rPr lang="en-CA" dirty="0"/>
            </a:br>
            <a:r>
              <a:rPr lang="en-CA" dirty="0"/>
              <a:t>Solving Equations with Two Absolute Values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5023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628AA-0DDD-4F59-890F-416F03221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20" y="274638"/>
            <a:ext cx="10061768" cy="490066"/>
          </a:xfrm>
        </p:spPr>
        <p:txBody>
          <a:bodyPr>
            <a:normAutofit/>
          </a:bodyPr>
          <a:lstStyle/>
          <a:p>
            <a:r>
              <a:rPr lang="en-CA" sz="2600" dirty="0"/>
              <a:t>Solving Equations with Multiple Absolute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0778A-7731-4F1F-8984-98B434BC0BA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6720" y="908720"/>
            <a:ext cx="9989760" cy="1584176"/>
          </a:xfrm>
        </p:spPr>
        <p:txBody>
          <a:bodyPr>
            <a:normAutofit/>
          </a:bodyPr>
          <a:lstStyle/>
          <a:p>
            <a:r>
              <a:rPr lang="en-CA" sz="2200" dirty="0"/>
              <a:t>When solving an equation with ABS value, the coefficient can be positive or negative, resulting with 2 cases</a:t>
            </a:r>
          </a:p>
          <a:p>
            <a:r>
              <a:rPr lang="en-CA" sz="2200" dirty="0"/>
              <a:t>When solving an equation with 2 ABS values, you will then have four cases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6BC4E6-77C2-4D9A-88E8-B639D87898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964561"/>
              </p:ext>
            </p:extLst>
          </p:nvPr>
        </p:nvGraphicFramePr>
        <p:xfrm>
          <a:off x="2455814" y="2351162"/>
          <a:ext cx="26320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253800" progId="Equation.DSMT4">
                  <p:embed/>
                </p:oleObj>
              </mc:Choice>
              <mc:Fallback>
                <p:oleObj name="Equation" r:id="rId4" imgW="11682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16BC4E6-77C2-4D9A-88E8-B639D87898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14" y="2351162"/>
                        <a:ext cx="26320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0BB32D3-DA5A-4083-B8F8-3EBE3BBC82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029625"/>
              </p:ext>
            </p:extLst>
          </p:nvPr>
        </p:nvGraphicFramePr>
        <p:xfrm>
          <a:off x="2783633" y="2996953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0BB32D3-DA5A-4083-B8F8-3EBE3BBC82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3633" y="2996953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B4A368C-9923-4D92-B17A-9C9C193FA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4061"/>
              </p:ext>
            </p:extLst>
          </p:nvPr>
        </p:nvGraphicFramePr>
        <p:xfrm>
          <a:off x="3719886" y="2996953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" imgH="139680" progId="Equation.DSMT4">
                  <p:embed/>
                </p:oleObj>
              </mc:Choice>
              <mc:Fallback>
                <p:oleObj name="Equation" r:id="rId8" imgW="139680" imgH="1396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B4A368C-9923-4D92-B17A-9C9C193FA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886" y="2996953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570AA28-A392-4A4F-B498-20963F14BE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370366"/>
              </p:ext>
            </p:extLst>
          </p:nvPr>
        </p:nvGraphicFramePr>
        <p:xfrm>
          <a:off x="2783633" y="3429001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139680" progId="Equation.DSMT4">
                  <p:embed/>
                </p:oleObj>
              </mc:Choice>
              <mc:Fallback>
                <p:oleObj name="Equation" r:id="rId10" imgW="139680" imgH="1396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570AA28-A392-4A4F-B498-20963F14BE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3633" y="3429001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5FD22A9-2AFB-4972-B882-62AA938054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493254"/>
              </p:ext>
            </p:extLst>
          </p:nvPr>
        </p:nvGraphicFramePr>
        <p:xfrm>
          <a:off x="3719737" y="3471788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680" imgH="101520" progId="Equation.DSMT4">
                  <p:embed/>
                </p:oleObj>
              </mc:Choice>
              <mc:Fallback>
                <p:oleObj name="Equation" r:id="rId11" imgW="139680" imgH="10152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5FD22A9-2AFB-4972-B882-62AA938054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737" y="3471788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73E7B34-841D-4EA7-BC47-4E3B8FA826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294077"/>
              </p:ext>
            </p:extLst>
          </p:nvPr>
        </p:nvGraphicFramePr>
        <p:xfrm>
          <a:off x="2784352" y="3903588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80" imgH="101520" progId="Equation.DSMT4">
                  <p:embed/>
                </p:oleObj>
              </mc:Choice>
              <mc:Fallback>
                <p:oleObj name="Equation" r:id="rId13" imgW="139680" imgH="1015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73E7B34-841D-4EA7-BC47-4E3B8FA826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352" y="3903588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45CBB9B-D099-4CBE-A49A-37C8320F73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804090"/>
              </p:ext>
            </p:extLst>
          </p:nvPr>
        </p:nvGraphicFramePr>
        <p:xfrm>
          <a:off x="3719886" y="3861049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9680" imgH="139680" progId="Equation.DSMT4">
                  <p:embed/>
                </p:oleObj>
              </mc:Choice>
              <mc:Fallback>
                <p:oleObj name="Equation" r:id="rId15" imgW="13968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45CBB9B-D099-4CBE-A49A-37C8320F73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886" y="3861049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4D995CC-E9E6-4C46-8581-98302939C5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085132"/>
              </p:ext>
            </p:extLst>
          </p:nvPr>
        </p:nvGraphicFramePr>
        <p:xfrm>
          <a:off x="2784352" y="4335388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80" imgH="101520" progId="Equation.DSMT4">
                  <p:embed/>
                </p:oleObj>
              </mc:Choice>
              <mc:Fallback>
                <p:oleObj name="Equation" r:id="rId16" imgW="139680" imgH="1015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4D995CC-E9E6-4C46-8581-98302939C5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352" y="4335388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3A7406D-780F-4115-8522-46547E612F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372465"/>
              </p:ext>
            </p:extLst>
          </p:nvPr>
        </p:nvGraphicFramePr>
        <p:xfrm>
          <a:off x="3719737" y="4335388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01520" progId="Equation.DSMT4">
                  <p:embed/>
                </p:oleObj>
              </mc:Choice>
              <mc:Fallback>
                <p:oleObj name="Equation" r:id="rId18" imgW="139680" imgH="10152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3A7406D-780F-4115-8522-46547E612F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737" y="4335388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6EC68BD-E166-4CF4-AE9A-DE0881914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1" y="2998114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6DE789-7AB6-41F1-B059-29BF39178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1" y="3356993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72E70D-906A-4C38-AD5D-E2150AB41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1" y="3790202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3566CB4-D6D8-4467-AFE7-BDD62B1D1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3292" y="4223411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6AE3BBD-6496-473D-8372-AF51D614F4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443381"/>
              </p:ext>
            </p:extLst>
          </p:nvPr>
        </p:nvGraphicFramePr>
        <p:xfrm>
          <a:off x="4223793" y="2943770"/>
          <a:ext cx="25114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11280" imgH="253800" progId="Equation.DSMT4">
                  <p:embed/>
                </p:oleObj>
              </mc:Choice>
              <mc:Fallback>
                <p:oleObj name="Equation" r:id="rId20" imgW="151128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6AE3BBD-6496-473D-8372-AF51D614F4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793" y="2943770"/>
                        <a:ext cx="2511425" cy="420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8E44EC9-5A23-4CBF-A538-F2EC7D95B3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852316"/>
              </p:ext>
            </p:extLst>
          </p:nvPr>
        </p:nvGraphicFramePr>
        <p:xfrm>
          <a:off x="4223644" y="3352857"/>
          <a:ext cx="25114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11280" imgH="253800" progId="Equation.DSMT4">
                  <p:embed/>
                </p:oleObj>
              </mc:Choice>
              <mc:Fallback>
                <p:oleObj name="Equation" r:id="rId22" imgW="151128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8E44EC9-5A23-4CBF-A538-F2EC7D95B3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644" y="3352857"/>
                        <a:ext cx="2511425" cy="420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AF02755-A8CC-438B-BEB1-C408895ECE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169464"/>
              </p:ext>
            </p:extLst>
          </p:nvPr>
        </p:nvGraphicFramePr>
        <p:xfrm>
          <a:off x="4213226" y="3762375"/>
          <a:ext cx="270351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25400" imgH="253800" progId="Equation.DSMT4">
                  <p:embed/>
                </p:oleObj>
              </mc:Choice>
              <mc:Fallback>
                <p:oleObj name="Equation" r:id="rId24" imgW="1625400" imgH="2538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AF02755-A8CC-438B-BEB1-C408895ECE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3226" y="3762375"/>
                        <a:ext cx="2703513" cy="420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5811661F-DFBC-4222-86F3-D7A67370D1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3072"/>
              </p:ext>
            </p:extLst>
          </p:nvPr>
        </p:nvGraphicFramePr>
        <p:xfrm>
          <a:off x="4223793" y="4170364"/>
          <a:ext cx="2681287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12800" imgH="253800" progId="Equation.DSMT4">
                  <p:embed/>
                </p:oleObj>
              </mc:Choice>
              <mc:Fallback>
                <p:oleObj name="Equation" r:id="rId26" imgW="161280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5811661F-DFBC-4222-86F3-D7A67370D1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793" y="4170364"/>
                        <a:ext cx="2681287" cy="420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086C2D2C-E719-47AA-A210-AF8ED1131B2F}"/>
              </a:ext>
            </a:extLst>
          </p:cNvPr>
          <p:cNvSpPr txBox="1">
            <a:spLocks/>
          </p:cNvSpPr>
          <p:nvPr/>
        </p:nvSpPr>
        <p:spPr>
          <a:xfrm>
            <a:off x="513806" y="4751066"/>
            <a:ext cx="9809562" cy="83817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Solve each case separately and remember to check for extraneous roots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273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480547"/>
              </p:ext>
            </p:extLst>
          </p:nvPr>
        </p:nvGraphicFramePr>
        <p:xfrm>
          <a:off x="1773436" y="265212"/>
          <a:ext cx="374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3560" imgH="253800" progId="Equation.DSMT4">
                  <p:embed/>
                </p:oleObj>
              </mc:Choice>
              <mc:Fallback>
                <p:oleObj name="Equation" r:id="rId4" imgW="166356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436" y="265212"/>
                        <a:ext cx="3746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75520" y="764705"/>
            <a:ext cx="836793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Since there are two absolute values, we need to consider all four cases with each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abs value being positive or negative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784559"/>
              </p:ext>
            </p:extLst>
          </p:nvPr>
        </p:nvGraphicFramePr>
        <p:xfrm>
          <a:off x="2311798" y="1628800"/>
          <a:ext cx="26320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253800" progId="Equation.DSMT4">
                  <p:embed/>
                </p:oleObj>
              </mc:Choice>
              <mc:Fallback>
                <p:oleObj name="Equation" r:id="rId6" imgW="116820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798" y="1628800"/>
                        <a:ext cx="26320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160295"/>
              </p:ext>
            </p:extLst>
          </p:nvPr>
        </p:nvGraphicFramePr>
        <p:xfrm>
          <a:off x="2999657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" imgH="139680" progId="Equation.DSMT4">
                  <p:embed/>
                </p:oleObj>
              </mc:Choice>
              <mc:Fallback>
                <p:oleObj name="Equation" r:id="rId8" imgW="139680" imgH="1396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7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408054"/>
              </p:ext>
            </p:extLst>
          </p:nvPr>
        </p:nvGraphicFramePr>
        <p:xfrm>
          <a:off x="4197500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139680" progId="Equation.DSMT4">
                  <p:embed/>
                </p:oleObj>
              </mc:Choice>
              <mc:Fallback>
                <p:oleObj name="Equation" r:id="rId10" imgW="139680" imgH="1396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500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949560"/>
              </p:ext>
            </p:extLst>
          </p:nvPr>
        </p:nvGraphicFramePr>
        <p:xfrm>
          <a:off x="2999657" y="2636913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39680" progId="Equation.DSMT4">
                  <p:embed/>
                </p:oleObj>
              </mc:Choice>
              <mc:Fallback>
                <p:oleObj name="Equation" r:id="rId12" imgW="13968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7" y="2636913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977287"/>
              </p:ext>
            </p:extLst>
          </p:nvPr>
        </p:nvGraphicFramePr>
        <p:xfrm>
          <a:off x="4197351" y="26797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80" imgH="101520" progId="Equation.DSMT4">
                  <p:embed/>
                </p:oleObj>
              </mc:Choice>
              <mc:Fallback>
                <p:oleObj name="Equation" r:id="rId13" imgW="139680" imgH="10152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1" y="26797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587639"/>
              </p:ext>
            </p:extLst>
          </p:nvPr>
        </p:nvGraphicFramePr>
        <p:xfrm>
          <a:off x="3000376" y="31115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9680" imgH="101520" progId="Equation.DSMT4">
                  <p:embed/>
                </p:oleObj>
              </mc:Choice>
              <mc:Fallback>
                <p:oleObj name="Equation" r:id="rId15" imgW="139680" imgH="10152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31115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876527"/>
              </p:ext>
            </p:extLst>
          </p:nvPr>
        </p:nvGraphicFramePr>
        <p:xfrm>
          <a:off x="4197500" y="3068961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39680" progId="Equation.DSMT4">
                  <p:embed/>
                </p:oleObj>
              </mc:Choice>
              <mc:Fallback>
                <p:oleObj name="Equation" r:id="rId17" imgW="139680" imgH="1396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500" y="3068961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961777"/>
              </p:ext>
            </p:extLst>
          </p:nvPr>
        </p:nvGraphicFramePr>
        <p:xfrm>
          <a:off x="3000376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01520" progId="Equation.DSMT4">
                  <p:embed/>
                </p:oleObj>
              </mc:Choice>
              <mc:Fallback>
                <p:oleObj name="Equation" r:id="rId18" imgW="139680" imgH="10152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151062"/>
              </p:ext>
            </p:extLst>
          </p:nvPr>
        </p:nvGraphicFramePr>
        <p:xfrm>
          <a:off x="4197351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" imgH="101520" progId="Equation.DSMT4">
                  <p:embed/>
                </p:oleObj>
              </mc:Choice>
              <mc:Fallback>
                <p:oleObj name="Equation" r:id="rId20" imgW="139680" imgH="10152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1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991545" y="2206026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991545" y="2564905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991545" y="2998114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999316" y="3431323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778200"/>
              </p:ext>
            </p:extLst>
          </p:nvPr>
        </p:nvGraphicFramePr>
        <p:xfrm>
          <a:off x="2639617" y="2564904"/>
          <a:ext cx="259868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07880" imgH="253800" progId="Equation.DSMT4">
                  <p:embed/>
                </p:oleObj>
              </mc:Choice>
              <mc:Fallback>
                <p:oleObj name="Equation" r:id="rId22" imgW="130788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617" y="2564904"/>
                        <a:ext cx="259868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78322"/>
              </p:ext>
            </p:extLst>
          </p:nvPr>
        </p:nvGraphicFramePr>
        <p:xfrm>
          <a:off x="3870154" y="3071690"/>
          <a:ext cx="13874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98400" imgH="177480" progId="Equation.DSMT4">
                  <p:embed/>
                </p:oleObj>
              </mc:Choice>
              <mc:Fallback>
                <p:oleObj name="Equation" r:id="rId24" imgW="69840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154" y="3071690"/>
                        <a:ext cx="13874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33230"/>
              </p:ext>
            </p:extLst>
          </p:nvPr>
        </p:nvGraphicFramePr>
        <p:xfrm>
          <a:off x="4471667" y="3501009"/>
          <a:ext cx="9826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95000" imgH="177480" progId="Equation.DSMT4">
                  <p:embed/>
                </p:oleObj>
              </mc:Choice>
              <mc:Fallback>
                <p:oleObj name="Equation" r:id="rId26" imgW="495000" imgH="177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1667" y="3501009"/>
                        <a:ext cx="9826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958808"/>
              </p:ext>
            </p:extLst>
          </p:nvPr>
        </p:nvGraphicFramePr>
        <p:xfrm>
          <a:off x="6449640" y="2636912"/>
          <a:ext cx="259868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07880" imgH="253800" progId="Equation.DSMT4">
                  <p:embed/>
                </p:oleObj>
              </mc:Choice>
              <mc:Fallback>
                <p:oleObj name="Equation" r:id="rId28" imgW="130788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9640" y="2636912"/>
                        <a:ext cx="259868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260228"/>
              </p:ext>
            </p:extLst>
          </p:nvPr>
        </p:nvGraphicFramePr>
        <p:xfrm>
          <a:off x="7384628" y="3143251"/>
          <a:ext cx="16637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38080" imgH="177480" progId="Equation.DSMT4">
                  <p:embed/>
                </p:oleObj>
              </mc:Choice>
              <mc:Fallback>
                <p:oleObj name="Equation" r:id="rId30" imgW="83808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4628" y="3143251"/>
                        <a:ext cx="16637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889593"/>
              </p:ext>
            </p:extLst>
          </p:nvPr>
        </p:nvGraphicFramePr>
        <p:xfrm>
          <a:off x="8328248" y="3573464"/>
          <a:ext cx="7556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80880" imgH="177480" progId="Equation.DSMT4">
                  <p:embed/>
                </p:oleObj>
              </mc:Choice>
              <mc:Fallback>
                <p:oleObj name="Equation" r:id="rId32" imgW="38088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248" y="3573464"/>
                        <a:ext cx="7556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760414" y="3934218"/>
            <a:ext cx="15039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No Solutions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128989"/>
              </p:ext>
            </p:extLst>
          </p:nvPr>
        </p:nvGraphicFramePr>
        <p:xfrm>
          <a:off x="2592388" y="4797153"/>
          <a:ext cx="2825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422360" imgH="253800" progId="Equation.DSMT4">
                  <p:embed/>
                </p:oleObj>
              </mc:Choice>
              <mc:Fallback>
                <p:oleObj name="Equation" r:id="rId34" imgW="1422360" imgH="25380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2388" y="4797153"/>
                        <a:ext cx="28257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621429"/>
              </p:ext>
            </p:extLst>
          </p:nvPr>
        </p:nvGraphicFramePr>
        <p:xfrm>
          <a:off x="3552826" y="5304161"/>
          <a:ext cx="18399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927000" imgH="177480" progId="Equation.DSMT4">
                  <p:embed/>
                </p:oleObj>
              </mc:Choice>
              <mc:Fallback>
                <p:oleObj name="Equation" r:id="rId36" imgW="92700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26" y="5304161"/>
                        <a:ext cx="183991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356969"/>
              </p:ext>
            </p:extLst>
          </p:nvPr>
        </p:nvGraphicFramePr>
        <p:xfrm>
          <a:off x="4495801" y="5734374"/>
          <a:ext cx="9318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69800" imgH="177480" progId="Equation.DSMT4">
                  <p:embed/>
                </p:oleObj>
              </mc:Choice>
              <mc:Fallback>
                <p:oleObj name="Equation" r:id="rId38" imgW="46980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1" y="5734374"/>
                        <a:ext cx="9318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015998" y="6095227"/>
            <a:ext cx="15039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No Solutions</a:t>
            </a: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065381"/>
              </p:ext>
            </p:extLst>
          </p:nvPr>
        </p:nvGraphicFramePr>
        <p:xfrm>
          <a:off x="6456040" y="4725145"/>
          <a:ext cx="2825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422360" imgH="253800" progId="Equation.DSMT4">
                  <p:embed/>
                </p:oleObj>
              </mc:Choice>
              <mc:Fallback>
                <p:oleObj name="Equation" r:id="rId40" imgW="1422360" imgH="2538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040" y="4725145"/>
                        <a:ext cx="28257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028604"/>
              </p:ext>
            </p:extLst>
          </p:nvPr>
        </p:nvGraphicFramePr>
        <p:xfrm>
          <a:off x="7739063" y="5232401"/>
          <a:ext cx="15621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787320" imgH="177480" progId="Equation.DSMT4">
                  <p:embed/>
                </p:oleObj>
              </mc:Choice>
              <mc:Fallback>
                <p:oleObj name="Equation" r:id="rId42" imgW="78732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9063" y="5232401"/>
                        <a:ext cx="15621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684592"/>
              </p:ext>
            </p:extLst>
          </p:nvPr>
        </p:nvGraphicFramePr>
        <p:xfrm>
          <a:off x="8585722" y="5662936"/>
          <a:ext cx="11826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596880" imgH="177480" progId="Equation.DSMT4">
                  <p:embed/>
                </p:oleObj>
              </mc:Choice>
              <mc:Fallback>
                <p:oleObj name="Equation" r:id="rId44" imgW="596880" imgH="1774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5722" y="5662936"/>
                        <a:ext cx="1182687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475890" y="1435424"/>
            <a:ext cx="463838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For cases with solutions, check them by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plugging it back in to the original equation</a:t>
            </a: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102972"/>
              </p:ext>
            </p:extLst>
          </p:nvPr>
        </p:nvGraphicFramePr>
        <p:xfrm>
          <a:off x="7608889" y="22479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39680" imgH="101520" progId="Equation.DSMT4">
                  <p:embed/>
                </p:oleObj>
              </mc:Choice>
              <mc:Fallback>
                <p:oleObj name="Equation" r:id="rId46" imgW="139680" imgH="10152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889" y="22479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57985"/>
              </p:ext>
            </p:extLst>
          </p:nvPr>
        </p:nvGraphicFramePr>
        <p:xfrm>
          <a:off x="8805864" y="22479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39680" imgH="101520" progId="Equation.DSMT4">
                  <p:embed/>
                </p:oleObj>
              </mc:Choice>
              <mc:Fallback>
                <p:oleObj name="Equation" r:id="rId48" imgW="139680" imgH="10152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5864" y="22479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600057" y="2206026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123935"/>
              </p:ext>
            </p:extLst>
          </p:nvPr>
        </p:nvGraphicFramePr>
        <p:xfrm>
          <a:off x="2207569" y="4149080"/>
          <a:ext cx="31194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384200" imgH="253800" progId="Equation.DSMT4">
                  <p:embed/>
                </p:oleObj>
              </mc:Choice>
              <mc:Fallback>
                <p:oleObj name="Equation" r:id="rId50" imgW="1384200" imgH="25380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7569" y="4149080"/>
                        <a:ext cx="31194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835447"/>
              </p:ext>
            </p:extLst>
          </p:nvPr>
        </p:nvGraphicFramePr>
        <p:xfrm>
          <a:off x="3287689" y="4797425"/>
          <a:ext cx="21177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939600" imgH="253800" progId="Equation.DSMT4">
                  <p:embed/>
                </p:oleObj>
              </mc:Choice>
              <mc:Fallback>
                <p:oleObj name="Equation" r:id="rId52" imgW="939600" imgH="25380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689" y="4797425"/>
                        <a:ext cx="21177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067763"/>
              </p:ext>
            </p:extLst>
          </p:nvPr>
        </p:nvGraphicFramePr>
        <p:xfrm>
          <a:off x="4583832" y="5459413"/>
          <a:ext cx="8302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368280" imgH="177480" progId="Equation.DSMT4">
                  <p:embed/>
                </p:oleObj>
              </mc:Choice>
              <mc:Fallback>
                <p:oleObj name="Equation" r:id="rId54" imgW="368280" imgH="1774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5459413"/>
                        <a:ext cx="8302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287689" y="5949281"/>
            <a:ext cx="19030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 is good!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902064"/>
              </p:ext>
            </p:extLst>
          </p:nvPr>
        </p:nvGraphicFramePr>
        <p:xfrm>
          <a:off x="6212979" y="4221088"/>
          <a:ext cx="35496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1574640" imgH="253800" progId="Equation.DSMT4">
                  <p:embed/>
                </p:oleObj>
              </mc:Choice>
              <mc:Fallback>
                <p:oleObj name="Equation" r:id="rId56" imgW="1574640" imgH="25380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2979" y="4221088"/>
                        <a:ext cx="354965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924343"/>
              </p:ext>
            </p:extLst>
          </p:nvPr>
        </p:nvGraphicFramePr>
        <p:xfrm>
          <a:off x="7294066" y="4868788"/>
          <a:ext cx="25463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1130040" imgH="253800" progId="Equation.DSMT4">
                  <p:embed/>
                </p:oleObj>
              </mc:Choice>
              <mc:Fallback>
                <p:oleObj name="Equation" r:id="rId58" imgW="1130040" imgH="25380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4066" y="4868788"/>
                        <a:ext cx="254635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853821"/>
              </p:ext>
            </p:extLst>
          </p:nvPr>
        </p:nvGraphicFramePr>
        <p:xfrm>
          <a:off x="8804324" y="5531346"/>
          <a:ext cx="8302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368280" imgH="177480" progId="Equation.DSMT4">
                  <p:embed/>
                </p:oleObj>
              </mc:Choice>
              <mc:Fallback>
                <p:oleObj name="Equation" r:id="rId60" imgW="368280" imgH="1774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4324" y="5531346"/>
                        <a:ext cx="8302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7508181" y="6021214"/>
            <a:ext cx="19030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 is good!</a:t>
            </a:r>
          </a:p>
        </p:txBody>
      </p:sp>
      <p:sp>
        <p:nvSpPr>
          <p:cNvPr id="2" name="Rectangle 1"/>
          <p:cNvSpPr/>
          <p:nvPr/>
        </p:nvSpPr>
        <p:spPr>
          <a:xfrm>
            <a:off x="4295800" y="3501008"/>
            <a:ext cx="1224136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Rectangle 46"/>
          <p:cNvSpPr/>
          <p:nvPr/>
        </p:nvSpPr>
        <p:spPr>
          <a:xfrm>
            <a:off x="8544272" y="3501008"/>
            <a:ext cx="1224136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911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48871 -0.0523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27" y="-2616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0.51823 -0.054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3" y="-2731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59259E-6 L 0.49757 -0.0648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8" y="-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0.00052 0.18889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9444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L -0.00157 0.1976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9884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00139 0.19769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9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96296E-6 L -4.72222E-6 0.06783 C -4.72222E-6 0.09861 0.13004 0.13635 0.23594 0.13635 L 0.47205 0.13635 " pathEditMode="relative" rAng="0" ptsTypes="FfFF">
                                      <p:cBhvr>
                                        <p:cTn id="9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94" y="680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4.16667E-6 0.06713 C 4.16667E-6 0.09723 0.1427 0.13473 0.25902 0.13473 L 0.51805 0.13473 " pathEditMode="relative" rAng="0" ptsTypes="FfFF">
                                      <p:cBhvr>
                                        <p:cTn id="9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3" y="673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33333E-6 L 1.38889E-6 0.06713 C 1.38889E-6 0.09723 0.13489 0.13473 0.24479 0.13473 L 0.48976 0.13473 " pathEditMode="relative" rAng="0" ptsTypes="FfFF">
                                      <p:cBhvr>
                                        <p:cTn id="9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79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44444E-6 L -0.00764 -0.28357 " pathEditMode="relative" rAng="0" ptsTypes="AA">
                                      <p:cBhvr>
                                        <p:cTn id="2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-14190"/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0.01059 -0.29908 " pathEditMode="relative" rAng="0" ptsTypes="AA">
                                      <p:cBhvr>
                                        <p:cTn id="2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1" y="-14954"/>
                                    </p:animMotion>
                                  </p:childTnLst>
                                </p:cTn>
                              </p:par>
                              <p:par>
                                <p:cTn id="23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L 0.00173 -0.30949 " pathEditMode="relative" rAng="0" ptsTypes="AA">
                                      <p:cBhvr>
                                        <p:cTn id="23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5486"/>
                                    </p:animMotion>
                                  </p:childTnLst>
                                </p:cTn>
                              </p:par>
                              <p:par>
                                <p:cTn id="2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  <p:bldP spid="16" grpId="1"/>
      <p:bldP spid="16" grpId="2"/>
      <p:bldP spid="17" grpId="0"/>
      <p:bldP spid="17" grpId="1"/>
      <p:bldP spid="17" grpId="2"/>
      <p:bldP spid="18" grpId="0"/>
      <p:bldP spid="18" grpId="1"/>
      <p:bldP spid="18" grpId="2"/>
      <p:bldP spid="26" grpId="0"/>
      <p:bldP spid="26" grpId="1"/>
      <p:bldP spid="30" grpId="0"/>
      <p:bldP spid="30" grpId="1"/>
      <p:bldP spid="35" grpId="0"/>
      <p:bldP spid="38" grpId="0"/>
      <p:bldP spid="42" grpId="0"/>
      <p:bldP spid="46" grpId="0"/>
      <p:bldP spid="2" grpId="0" animBg="1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F872F-D6F4-4B14-B63E-90E1ABD47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057" y="274638"/>
            <a:ext cx="8882743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Solve by Graphing: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D6AA9-89FB-4C48-B7F1-2B62313E1F2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4469" y="992124"/>
            <a:ext cx="9970003" cy="924708"/>
          </a:xfrm>
        </p:spPr>
        <p:txBody>
          <a:bodyPr>
            <a:normAutofit/>
          </a:bodyPr>
          <a:lstStyle/>
          <a:p>
            <a:r>
              <a:rPr lang="en-CA" sz="2200" dirty="0"/>
              <a:t>Move one of the absolute to the right side and create two different absolute graphs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4BF02C4-6E92-4B11-87F6-07C2091822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622757"/>
              </p:ext>
            </p:extLst>
          </p:nvPr>
        </p:nvGraphicFramePr>
        <p:xfrm>
          <a:off x="4044226" y="274638"/>
          <a:ext cx="26304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253800" progId="Equation.DSMT4">
                  <p:embed/>
                </p:oleObj>
              </mc:Choice>
              <mc:Fallback>
                <p:oleObj name="Equation" r:id="rId4" imgW="11682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4BF02C4-6E92-4B11-87F6-07C2091822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226" y="274638"/>
                        <a:ext cx="263048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5F98E07-2CA5-490E-B1ED-3E0F14BF7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665881"/>
              </p:ext>
            </p:extLst>
          </p:nvPr>
        </p:nvGraphicFramePr>
        <p:xfrm>
          <a:off x="2063553" y="1777068"/>
          <a:ext cx="26304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253800" progId="Equation.DSMT4">
                  <p:embed/>
                </p:oleObj>
              </mc:Choice>
              <mc:Fallback>
                <p:oleObj name="Equation" r:id="rId6" imgW="116820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5F98E07-2CA5-490E-B1ED-3E0F14BF72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553" y="1777068"/>
                        <a:ext cx="263048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5ED12AC-39B8-4C17-A866-954F8ECA4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716477"/>
              </p:ext>
            </p:extLst>
          </p:nvPr>
        </p:nvGraphicFramePr>
        <p:xfrm>
          <a:off x="3215680" y="2348568"/>
          <a:ext cx="26019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55600" imgH="253800" progId="Equation.DSMT4">
                  <p:embed/>
                </p:oleObj>
              </mc:Choice>
              <mc:Fallback>
                <p:oleObj name="Equation" r:id="rId7" imgW="115560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5ED12AC-39B8-4C17-A866-954F8ECA44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680" y="2348568"/>
                        <a:ext cx="260191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B03C2C0-AA6A-4C50-ABCC-295CD97E9F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60771"/>
              </p:ext>
            </p:extLst>
          </p:nvPr>
        </p:nvGraphicFramePr>
        <p:xfrm>
          <a:off x="2567608" y="3016810"/>
          <a:ext cx="1296144" cy="46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253800" progId="Equation.DSMT4">
                  <p:embed/>
                </p:oleObj>
              </mc:Choice>
              <mc:Fallback>
                <p:oleObj name="Equation" r:id="rId9" imgW="7110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B03C2C0-AA6A-4C50-ABCC-295CD97E9F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608" y="3016810"/>
                        <a:ext cx="1296144" cy="462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1D0DC60-5621-466E-A045-474FFD21F3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480873"/>
              </p:ext>
            </p:extLst>
          </p:nvPr>
        </p:nvGraphicFramePr>
        <p:xfrm>
          <a:off x="4216848" y="2996952"/>
          <a:ext cx="17351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52200" imgH="253800" progId="Equation.DSMT4">
                  <p:embed/>
                </p:oleObj>
              </mc:Choice>
              <mc:Fallback>
                <p:oleObj name="Equation" r:id="rId11" imgW="95220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1D0DC60-5621-466E-A045-474FFD21F3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848" y="2996952"/>
                        <a:ext cx="1735137" cy="463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 Brace 8">
            <a:extLst>
              <a:ext uri="{FF2B5EF4-FFF2-40B4-BE49-F238E27FC236}">
                <a16:creationId xmlns:a16="http://schemas.microsoft.com/office/drawing/2014/main" id="{AEA803BB-643E-44A4-95E3-895312C5EBD0}"/>
              </a:ext>
            </a:extLst>
          </p:cNvPr>
          <p:cNvSpPr/>
          <p:nvPr/>
        </p:nvSpPr>
        <p:spPr>
          <a:xfrm rot="16200000">
            <a:off x="3542981" y="2460157"/>
            <a:ext cx="194754" cy="878836"/>
          </a:xfrm>
          <a:prstGeom prst="leftBrace">
            <a:avLst>
              <a:gd name="adj1" fmla="val 48715"/>
              <a:gd name="adj2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9BF13B3B-7C6A-4D44-8E55-A882BC0E7345}"/>
              </a:ext>
            </a:extLst>
          </p:cNvPr>
          <p:cNvSpPr/>
          <p:nvPr/>
        </p:nvSpPr>
        <p:spPr>
          <a:xfrm rot="16200000">
            <a:off x="4987483" y="2124318"/>
            <a:ext cx="207508" cy="1577477"/>
          </a:xfrm>
          <a:prstGeom prst="leftBrace">
            <a:avLst>
              <a:gd name="adj1" fmla="val 48715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1" name="Group 14">
            <a:extLst>
              <a:ext uri="{FF2B5EF4-FFF2-40B4-BE49-F238E27FC236}">
                <a16:creationId xmlns:a16="http://schemas.microsoft.com/office/drawing/2014/main" id="{9AEB5BC7-F1D5-4352-B4B8-9D937B00E9B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07196" y="2725541"/>
            <a:ext cx="3884613" cy="3763469"/>
            <a:chOff x="-192" y="1075"/>
            <a:chExt cx="2712" cy="2698"/>
          </a:xfrm>
        </p:grpSpPr>
        <p:sp>
          <p:nvSpPr>
            <p:cNvPr id="12" name="AutoShape 13">
              <a:extLst>
                <a:ext uri="{FF2B5EF4-FFF2-40B4-BE49-F238E27FC236}">
                  <a16:creationId xmlns:a16="http://schemas.microsoft.com/office/drawing/2014/main" id="{8C224883-CC00-4E59-BF71-9C680AC19D7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Rectangle 15">
              <a:extLst>
                <a:ext uri="{FF2B5EF4-FFF2-40B4-BE49-F238E27FC236}">
                  <a16:creationId xmlns:a16="http://schemas.microsoft.com/office/drawing/2014/main" id="{A5FC9C0D-3BA5-42BA-AF1E-1ACE4CD13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4" name="Line 16">
              <a:extLst>
                <a:ext uri="{FF2B5EF4-FFF2-40B4-BE49-F238E27FC236}">
                  <a16:creationId xmlns:a16="http://schemas.microsoft.com/office/drawing/2014/main" id="{6226450F-16EF-4FEF-9F33-1B7F00C47F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7">
              <a:extLst>
                <a:ext uri="{FF2B5EF4-FFF2-40B4-BE49-F238E27FC236}">
                  <a16:creationId xmlns:a16="http://schemas.microsoft.com/office/drawing/2014/main" id="{99F308B9-A215-45AC-BCB6-89035A2E1F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8">
              <a:extLst>
                <a:ext uri="{FF2B5EF4-FFF2-40B4-BE49-F238E27FC236}">
                  <a16:creationId xmlns:a16="http://schemas.microsoft.com/office/drawing/2014/main" id="{5CCDBE58-3588-49EC-BE1E-7B903F2183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07D812AB-C478-4BA9-A8F8-6EEF4CAA99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">
              <a:extLst>
                <a:ext uri="{FF2B5EF4-FFF2-40B4-BE49-F238E27FC236}">
                  <a16:creationId xmlns:a16="http://schemas.microsoft.com/office/drawing/2014/main" id="{8C15A2E1-0753-41EE-87D8-0560572E78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1">
              <a:extLst>
                <a:ext uri="{FF2B5EF4-FFF2-40B4-BE49-F238E27FC236}">
                  <a16:creationId xmlns:a16="http://schemas.microsoft.com/office/drawing/2014/main" id="{C2C1C930-3226-43C8-995C-D4DF4B9F0D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2">
              <a:extLst>
                <a:ext uri="{FF2B5EF4-FFF2-40B4-BE49-F238E27FC236}">
                  <a16:creationId xmlns:a16="http://schemas.microsoft.com/office/drawing/2014/main" id="{1C4E8353-FD8F-4E90-A4F3-66168CDB47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899BED21-4104-47B9-B5C6-78ABD1D708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4">
              <a:extLst>
                <a:ext uri="{FF2B5EF4-FFF2-40B4-BE49-F238E27FC236}">
                  <a16:creationId xmlns:a16="http://schemas.microsoft.com/office/drawing/2014/main" id="{C6E8DE36-3633-4721-9298-FD69CF01BB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5">
              <a:extLst>
                <a:ext uri="{FF2B5EF4-FFF2-40B4-BE49-F238E27FC236}">
                  <a16:creationId xmlns:a16="http://schemas.microsoft.com/office/drawing/2014/main" id="{FA10B290-037D-4672-A92D-2EA2123E62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6">
              <a:extLst>
                <a:ext uri="{FF2B5EF4-FFF2-40B4-BE49-F238E27FC236}">
                  <a16:creationId xmlns:a16="http://schemas.microsoft.com/office/drawing/2014/main" id="{0DB0CD1E-DE7F-4102-89FD-6EB525802A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82D70E40-0CAB-4B64-A45B-9505362A18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8">
              <a:extLst>
                <a:ext uri="{FF2B5EF4-FFF2-40B4-BE49-F238E27FC236}">
                  <a16:creationId xmlns:a16="http://schemas.microsoft.com/office/drawing/2014/main" id="{B5D15B42-CCED-4B3C-97A5-A980605E2F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9">
              <a:extLst>
                <a:ext uri="{FF2B5EF4-FFF2-40B4-BE49-F238E27FC236}">
                  <a16:creationId xmlns:a16="http://schemas.microsoft.com/office/drawing/2014/main" id="{6383FBA4-38CE-44A2-BC50-7DD6F7AFB9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24A29711-9FFA-4840-9C8E-89FF2FA66F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C6885918-F8AE-47E1-8767-67078449C6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76294816-4FC9-4D4E-A45F-9C0441DC85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3">
              <a:extLst>
                <a:ext uri="{FF2B5EF4-FFF2-40B4-BE49-F238E27FC236}">
                  <a16:creationId xmlns:a16="http://schemas.microsoft.com/office/drawing/2014/main" id="{DC42DC9B-4B1A-493E-833E-2942D2C23D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E253CF8D-A48A-410C-8DF1-672F8EA08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5">
              <a:extLst>
                <a:ext uri="{FF2B5EF4-FFF2-40B4-BE49-F238E27FC236}">
                  <a16:creationId xmlns:a16="http://schemas.microsoft.com/office/drawing/2014/main" id="{B1C2EE81-1350-4DF1-9DC4-20F071FCEF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6">
              <a:extLst>
                <a:ext uri="{FF2B5EF4-FFF2-40B4-BE49-F238E27FC236}">
                  <a16:creationId xmlns:a16="http://schemas.microsoft.com/office/drawing/2014/main" id="{29CD8E3E-19A7-4B4A-A486-84BF779F78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A084DD5B-2A4E-4659-93C7-CC0D99F525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8004518A-2373-4DC3-BDFA-BA4C0402EC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9">
              <a:extLst>
                <a:ext uri="{FF2B5EF4-FFF2-40B4-BE49-F238E27FC236}">
                  <a16:creationId xmlns:a16="http://schemas.microsoft.com/office/drawing/2014/main" id="{EC62A812-29E6-4690-A9DA-D948CBEDC2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0">
              <a:extLst>
                <a:ext uri="{FF2B5EF4-FFF2-40B4-BE49-F238E27FC236}">
                  <a16:creationId xmlns:a16="http://schemas.microsoft.com/office/drawing/2014/main" id="{689ECB0E-C74C-47E8-97A6-9389B4FAE1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1">
              <a:extLst>
                <a:ext uri="{FF2B5EF4-FFF2-40B4-BE49-F238E27FC236}">
                  <a16:creationId xmlns:a16="http://schemas.microsoft.com/office/drawing/2014/main" id="{D092564F-79C5-43C3-965C-68AF33E2AB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2">
              <a:extLst>
                <a:ext uri="{FF2B5EF4-FFF2-40B4-BE49-F238E27FC236}">
                  <a16:creationId xmlns:a16="http://schemas.microsoft.com/office/drawing/2014/main" id="{3142F6D4-EB8E-43B9-B0AD-D6652F83BB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3">
              <a:extLst>
                <a:ext uri="{FF2B5EF4-FFF2-40B4-BE49-F238E27FC236}">
                  <a16:creationId xmlns:a16="http://schemas.microsoft.com/office/drawing/2014/main" id="{06A3EC8B-4DB9-465D-AAF7-205B6BB422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4">
              <a:extLst>
                <a:ext uri="{FF2B5EF4-FFF2-40B4-BE49-F238E27FC236}">
                  <a16:creationId xmlns:a16="http://schemas.microsoft.com/office/drawing/2014/main" id="{9D59AED1-FC0B-454F-92F2-1357182931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5">
              <a:extLst>
                <a:ext uri="{FF2B5EF4-FFF2-40B4-BE49-F238E27FC236}">
                  <a16:creationId xmlns:a16="http://schemas.microsoft.com/office/drawing/2014/main" id="{5AF858D7-7D48-4161-85CE-22A2B24246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6">
              <a:extLst>
                <a:ext uri="{FF2B5EF4-FFF2-40B4-BE49-F238E27FC236}">
                  <a16:creationId xmlns:a16="http://schemas.microsoft.com/office/drawing/2014/main" id="{8F50294E-F8F7-480C-8F10-F6AA8A2C76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7">
              <a:extLst>
                <a:ext uri="{FF2B5EF4-FFF2-40B4-BE49-F238E27FC236}">
                  <a16:creationId xmlns:a16="http://schemas.microsoft.com/office/drawing/2014/main" id="{31C4D1B5-A2CD-40DC-B87F-F17CE03FAF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8">
              <a:extLst>
                <a:ext uri="{FF2B5EF4-FFF2-40B4-BE49-F238E27FC236}">
                  <a16:creationId xmlns:a16="http://schemas.microsoft.com/office/drawing/2014/main" id="{D98F2BEA-F305-4ABC-8441-244B623B41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9">
              <a:extLst>
                <a:ext uri="{FF2B5EF4-FFF2-40B4-BE49-F238E27FC236}">
                  <a16:creationId xmlns:a16="http://schemas.microsoft.com/office/drawing/2014/main" id="{4F429016-81FF-495F-B74C-993219A5D9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0">
              <a:extLst>
                <a:ext uri="{FF2B5EF4-FFF2-40B4-BE49-F238E27FC236}">
                  <a16:creationId xmlns:a16="http://schemas.microsoft.com/office/drawing/2014/main" id="{1D27307D-F326-4EBE-B174-39F21E348C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1">
              <a:extLst>
                <a:ext uri="{FF2B5EF4-FFF2-40B4-BE49-F238E27FC236}">
                  <a16:creationId xmlns:a16="http://schemas.microsoft.com/office/drawing/2014/main" id="{5BABBA40-C548-48C1-8FDE-D4AFF6BA0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2">
              <a:extLst>
                <a:ext uri="{FF2B5EF4-FFF2-40B4-BE49-F238E27FC236}">
                  <a16:creationId xmlns:a16="http://schemas.microsoft.com/office/drawing/2014/main" id="{74ED28EB-CA10-4B70-B943-D6EBD5042A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53">
              <a:extLst>
                <a:ext uri="{FF2B5EF4-FFF2-40B4-BE49-F238E27FC236}">
                  <a16:creationId xmlns:a16="http://schemas.microsoft.com/office/drawing/2014/main" id="{C8A18883-BC7E-4B18-AE24-B8D58C084F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4">
              <a:extLst>
                <a:ext uri="{FF2B5EF4-FFF2-40B4-BE49-F238E27FC236}">
                  <a16:creationId xmlns:a16="http://schemas.microsoft.com/office/drawing/2014/main" id="{1BD32989-4FB3-441A-9A7B-76C2BEFA73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5">
              <a:extLst>
                <a:ext uri="{FF2B5EF4-FFF2-40B4-BE49-F238E27FC236}">
                  <a16:creationId xmlns:a16="http://schemas.microsoft.com/office/drawing/2014/main" id="{79D3BD56-FF17-40B6-B228-E6F6E5FCF9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6">
              <a:extLst>
                <a:ext uri="{FF2B5EF4-FFF2-40B4-BE49-F238E27FC236}">
                  <a16:creationId xmlns:a16="http://schemas.microsoft.com/office/drawing/2014/main" id="{F3609DF6-93C4-4F80-ABC4-D256BD0B2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7">
              <a:extLst>
                <a:ext uri="{FF2B5EF4-FFF2-40B4-BE49-F238E27FC236}">
                  <a16:creationId xmlns:a16="http://schemas.microsoft.com/office/drawing/2014/main" id="{D1893CD2-6527-415B-8A05-2CB972C971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8">
              <a:extLst>
                <a:ext uri="{FF2B5EF4-FFF2-40B4-BE49-F238E27FC236}">
                  <a16:creationId xmlns:a16="http://schemas.microsoft.com/office/drawing/2014/main" id="{98E267D5-E68E-4014-989C-B7636F00D5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59">
              <a:extLst>
                <a:ext uri="{FF2B5EF4-FFF2-40B4-BE49-F238E27FC236}">
                  <a16:creationId xmlns:a16="http://schemas.microsoft.com/office/drawing/2014/main" id="{5DE27C8D-3B44-4AC3-9C3A-9974CC8FFA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60">
              <a:extLst>
                <a:ext uri="{FF2B5EF4-FFF2-40B4-BE49-F238E27FC236}">
                  <a16:creationId xmlns:a16="http://schemas.microsoft.com/office/drawing/2014/main" id="{F6A60811-F1C1-4DCB-821A-F444DFE8C0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61">
              <a:extLst>
                <a:ext uri="{FF2B5EF4-FFF2-40B4-BE49-F238E27FC236}">
                  <a16:creationId xmlns:a16="http://schemas.microsoft.com/office/drawing/2014/main" id="{F111FF76-E2B4-4C7B-951E-DA2A2DD74B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62">
              <a:extLst>
                <a:ext uri="{FF2B5EF4-FFF2-40B4-BE49-F238E27FC236}">
                  <a16:creationId xmlns:a16="http://schemas.microsoft.com/office/drawing/2014/main" id="{F14C6D66-887B-49CE-8926-8899058E0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2264"/>
              <a:ext cx="4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6E4697F7-99B7-48A5-B381-F02CAAEB8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2" name="Line 64">
              <a:extLst>
                <a:ext uri="{FF2B5EF4-FFF2-40B4-BE49-F238E27FC236}">
                  <a16:creationId xmlns:a16="http://schemas.microsoft.com/office/drawing/2014/main" id="{E7ECC129-D08D-454E-A0FC-B26CA6293B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65">
              <a:extLst>
                <a:ext uri="{FF2B5EF4-FFF2-40B4-BE49-F238E27FC236}">
                  <a16:creationId xmlns:a16="http://schemas.microsoft.com/office/drawing/2014/main" id="{4CCD6672-E10F-4017-9903-3DDD0F97ED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66">
              <a:extLst>
                <a:ext uri="{FF2B5EF4-FFF2-40B4-BE49-F238E27FC236}">
                  <a16:creationId xmlns:a16="http://schemas.microsoft.com/office/drawing/2014/main" id="{D2D92148-5C02-40DB-B9C1-1822492C68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67">
              <a:extLst>
                <a:ext uri="{FF2B5EF4-FFF2-40B4-BE49-F238E27FC236}">
                  <a16:creationId xmlns:a16="http://schemas.microsoft.com/office/drawing/2014/main" id="{C86802DC-5E74-4A2F-894F-7D07E6AEF8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68">
              <a:extLst>
                <a:ext uri="{FF2B5EF4-FFF2-40B4-BE49-F238E27FC236}">
                  <a16:creationId xmlns:a16="http://schemas.microsoft.com/office/drawing/2014/main" id="{93617DEA-3009-40F5-BEC9-DB0F0B635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" y="1075"/>
              <a:ext cx="4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7" name="Freeform 69">
              <a:extLst>
                <a:ext uri="{FF2B5EF4-FFF2-40B4-BE49-F238E27FC236}">
                  <a16:creationId xmlns:a16="http://schemas.microsoft.com/office/drawing/2014/main" id="{3D013D23-4593-4C55-A8B5-251FB9E9031F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8" name="Rectangle 70">
              <a:extLst>
                <a:ext uri="{FF2B5EF4-FFF2-40B4-BE49-F238E27FC236}">
                  <a16:creationId xmlns:a16="http://schemas.microsoft.com/office/drawing/2014/main" id="{8768A1A0-9E8D-46E0-9FEB-C37FD0DB1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9" name="Line 71">
              <a:extLst>
                <a:ext uri="{FF2B5EF4-FFF2-40B4-BE49-F238E27FC236}">
                  <a16:creationId xmlns:a16="http://schemas.microsoft.com/office/drawing/2014/main" id="{07CC5D0A-810A-4D35-B45D-1B200732A8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Rectangle 72">
              <a:extLst>
                <a:ext uri="{FF2B5EF4-FFF2-40B4-BE49-F238E27FC236}">
                  <a16:creationId xmlns:a16="http://schemas.microsoft.com/office/drawing/2014/main" id="{58364554-0781-4874-ABFE-8C6711A2D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1" name="Line 73">
              <a:extLst>
                <a:ext uri="{FF2B5EF4-FFF2-40B4-BE49-F238E27FC236}">
                  <a16:creationId xmlns:a16="http://schemas.microsoft.com/office/drawing/2014/main" id="{571C2823-781E-4253-81FC-023AC247E7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74">
              <a:extLst>
                <a:ext uri="{FF2B5EF4-FFF2-40B4-BE49-F238E27FC236}">
                  <a16:creationId xmlns:a16="http://schemas.microsoft.com/office/drawing/2014/main" id="{08802549-B88E-4520-AA9D-61AD258C2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3" name="Line 75">
              <a:extLst>
                <a:ext uri="{FF2B5EF4-FFF2-40B4-BE49-F238E27FC236}">
                  <a16:creationId xmlns:a16="http://schemas.microsoft.com/office/drawing/2014/main" id="{86D3DEFC-85F9-4621-96B2-1809D14CDD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76">
              <a:extLst>
                <a:ext uri="{FF2B5EF4-FFF2-40B4-BE49-F238E27FC236}">
                  <a16:creationId xmlns:a16="http://schemas.microsoft.com/office/drawing/2014/main" id="{5C131D84-54A7-43E6-8DFE-FD5BA9BF6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5" name="Line 77">
              <a:extLst>
                <a:ext uri="{FF2B5EF4-FFF2-40B4-BE49-F238E27FC236}">
                  <a16:creationId xmlns:a16="http://schemas.microsoft.com/office/drawing/2014/main" id="{40E7F9E3-3AAB-4370-A781-0971CA9126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78">
              <a:extLst>
                <a:ext uri="{FF2B5EF4-FFF2-40B4-BE49-F238E27FC236}">
                  <a16:creationId xmlns:a16="http://schemas.microsoft.com/office/drawing/2014/main" id="{F431A5D4-A0B7-4543-A8A6-D32552F06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7" name="Rectangle 79">
              <a:extLst>
                <a:ext uri="{FF2B5EF4-FFF2-40B4-BE49-F238E27FC236}">
                  <a16:creationId xmlns:a16="http://schemas.microsoft.com/office/drawing/2014/main" id="{F8071078-64B5-4B57-90A1-C27B0958E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8" name="Line 80">
              <a:extLst>
                <a:ext uri="{FF2B5EF4-FFF2-40B4-BE49-F238E27FC236}">
                  <a16:creationId xmlns:a16="http://schemas.microsoft.com/office/drawing/2014/main" id="{D3C5FCBA-E17B-4CAD-8870-67537E62B0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1">
              <a:extLst>
                <a:ext uri="{FF2B5EF4-FFF2-40B4-BE49-F238E27FC236}">
                  <a16:creationId xmlns:a16="http://schemas.microsoft.com/office/drawing/2014/main" id="{5BA9EF02-4305-4759-A35D-8855FE3AA1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3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0" name="Line 82">
              <a:extLst>
                <a:ext uri="{FF2B5EF4-FFF2-40B4-BE49-F238E27FC236}">
                  <a16:creationId xmlns:a16="http://schemas.microsoft.com/office/drawing/2014/main" id="{5590CD55-6E73-40A8-AD30-63EA4B29E8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3">
              <a:extLst>
                <a:ext uri="{FF2B5EF4-FFF2-40B4-BE49-F238E27FC236}">
                  <a16:creationId xmlns:a16="http://schemas.microsoft.com/office/drawing/2014/main" id="{6CCD9C3E-A0CA-4AF1-9FFB-2FCCCD844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2" name="Line 84">
              <a:extLst>
                <a:ext uri="{FF2B5EF4-FFF2-40B4-BE49-F238E27FC236}">
                  <a16:creationId xmlns:a16="http://schemas.microsoft.com/office/drawing/2014/main" id="{6C427F0C-A6B2-4A32-893E-FAC99FC3E8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5">
              <a:extLst>
                <a:ext uri="{FF2B5EF4-FFF2-40B4-BE49-F238E27FC236}">
                  <a16:creationId xmlns:a16="http://schemas.microsoft.com/office/drawing/2014/main" id="{AC393166-BB78-4A88-8A25-E71972E7A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4" name="Line 86">
              <a:extLst>
                <a:ext uri="{FF2B5EF4-FFF2-40B4-BE49-F238E27FC236}">
                  <a16:creationId xmlns:a16="http://schemas.microsoft.com/office/drawing/2014/main" id="{A76FF97E-49F5-4776-B35D-9932FA0BFA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87">
              <a:extLst>
                <a:ext uri="{FF2B5EF4-FFF2-40B4-BE49-F238E27FC236}">
                  <a16:creationId xmlns:a16="http://schemas.microsoft.com/office/drawing/2014/main" id="{13E42594-C859-4E91-A933-9711B9F70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6" name="Line 88">
              <a:extLst>
                <a:ext uri="{FF2B5EF4-FFF2-40B4-BE49-F238E27FC236}">
                  <a16:creationId xmlns:a16="http://schemas.microsoft.com/office/drawing/2014/main" id="{B67951B0-568D-47D6-B4B5-CA6C93CFA6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89">
              <a:extLst>
                <a:ext uri="{FF2B5EF4-FFF2-40B4-BE49-F238E27FC236}">
                  <a16:creationId xmlns:a16="http://schemas.microsoft.com/office/drawing/2014/main" id="{45BD7BA5-67CF-496B-AA8F-B47B7EEE9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5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8" name="Line 90">
              <a:extLst>
                <a:ext uri="{FF2B5EF4-FFF2-40B4-BE49-F238E27FC236}">
                  <a16:creationId xmlns:a16="http://schemas.microsoft.com/office/drawing/2014/main" id="{06940231-20F3-4EA8-92D8-84594C0A07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91">
              <a:extLst>
                <a:ext uri="{FF2B5EF4-FFF2-40B4-BE49-F238E27FC236}">
                  <a16:creationId xmlns:a16="http://schemas.microsoft.com/office/drawing/2014/main" id="{570D5006-8D4D-49D7-BA0A-FA5EB7CD6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2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0" name="Line 92">
              <a:extLst>
                <a:ext uri="{FF2B5EF4-FFF2-40B4-BE49-F238E27FC236}">
                  <a16:creationId xmlns:a16="http://schemas.microsoft.com/office/drawing/2014/main" id="{43F10250-0EB0-4665-BE05-44D2A2F3FC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93">
              <a:extLst>
                <a:ext uri="{FF2B5EF4-FFF2-40B4-BE49-F238E27FC236}">
                  <a16:creationId xmlns:a16="http://schemas.microsoft.com/office/drawing/2014/main" id="{64C25224-8DC2-4CED-A9FC-C0F0EB9CC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92" name="Rectangle 94">
              <a:extLst>
                <a:ext uri="{FF2B5EF4-FFF2-40B4-BE49-F238E27FC236}">
                  <a16:creationId xmlns:a16="http://schemas.microsoft.com/office/drawing/2014/main" id="{0021F112-E1C7-4A01-BCEB-3FCD332F8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492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93" name="Line 95">
              <a:extLst>
                <a:ext uri="{FF2B5EF4-FFF2-40B4-BE49-F238E27FC236}">
                  <a16:creationId xmlns:a16="http://schemas.microsoft.com/office/drawing/2014/main" id="{E91A0E7A-DB58-44DF-952C-1412BD8BFE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96">
              <a:extLst>
                <a:ext uri="{FF2B5EF4-FFF2-40B4-BE49-F238E27FC236}">
                  <a16:creationId xmlns:a16="http://schemas.microsoft.com/office/drawing/2014/main" id="{9E2B30E4-9BF6-4AAD-901A-76B23EBD7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267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95" name="Line 97">
              <a:extLst>
                <a:ext uri="{FF2B5EF4-FFF2-40B4-BE49-F238E27FC236}">
                  <a16:creationId xmlns:a16="http://schemas.microsoft.com/office/drawing/2014/main" id="{FA7C2AEE-69DF-4377-9C1C-5F8D306638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98">
              <a:extLst>
                <a:ext uri="{FF2B5EF4-FFF2-40B4-BE49-F238E27FC236}">
                  <a16:creationId xmlns:a16="http://schemas.microsoft.com/office/drawing/2014/main" id="{E5851CA9-F89C-47E4-B0F0-62DE38B40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046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97" name="Line 99">
              <a:extLst>
                <a:ext uri="{FF2B5EF4-FFF2-40B4-BE49-F238E27FC236}">
                  <a16:creationId xmlns:a16="http://schemas.microsoft.com/office/drawing/2014/main" id="{4E119885-B3B0-4FC9-A126-728E07DAA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100">
              <a:extLst>
                <a:ext uri="{FF2B5EF4-FFF2-40B4-BE49-F238E27FC236}">
                  <a16:creationId xmlns:a16="http://schemas.microsoft.com/office/drawing/2014/main" id="{D6BCB5D1-4DC3-4601-A4D8-BCB7E17D7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820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99" name="Line 101">
              <a:extLst>
                <a:ext uri="{FF2B5EF4-FFF2-40B4-BE49-F238E27FC236}">
                  <a16:creationId xmlns:a16="http://schemas.microsoft.com/office/drawing/2014/main" id="{0A2785A1-4518-4347-8188-2FA63B714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102">
              <a:extLst>
                <a:ext uri="{FF2B5EF4-FFF2-40B4-BE49-F238E27FC236}">
                  <a16:creationId xmlns:a16="http://schemas.microsoft.com/office/drawing/2014/main" id="{B4121F01-62B9-4107-89FF-E8AFCDD11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600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01" name="Line 103">
              <a:extLst>
                <a:ext uri="{FF2B5EF4-FFF2-40B4-BE49-F238E27FC236}">
                  <a16:creationId xmlns:a16="http://schemas.microsoft.com/office/drawing/2014/main" id="{D6A8F0C5-6180-411C-9BC6-AC07624DF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104">
              <a:extLst>
                <a:ext uri="{FF2B5EF4-FFF2-40B4-BE49-F238E27FC236}">
                  <a16:creationId xmlns:a16="http://schemas.microsoft.com/office/drawing/2014/main" id="{5E3631B9-3547-4910-B242-D5B9F8178B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2153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03" name="Line 105">
              <a:extLst>
                <a:ext uri="{FF2B5EF4-FFF2-40B4-BE49-F238E27FC236}">
                  <a16:creationId xmlns:a16="http://schemas.microsoft.com/office/drawing/2014/main" id="{AB90BB35-41D8-4D55-A28C-1CE5C1F786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106">
              <a:extLst>
                <a:ext uri="{FF2B5EF4-FFF2-40B4-BE49-F238E27FC236}">
                  <a16:creationId xmlns:a16="http://schemas.microsoft.com/office/drawing/2014/main" id="{77C20ACA-A665-4481-BABE-B733BC377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933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05" name="Line 107">
              <a:extLst>
                <a:ext uri="{FF2B5EF4-FFF2-40B4-BE49-F238E27FC236}">
                  <a16:creationId xmlns:a16="http://schemas.microsoft.com/office/drawing/2014/main" id="{18D1C3BD-2853-463D-8173-ED97627657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Rectangle 108">
              <a:extLst>
                <a:ext uri="{FF2B5EF4-FFF2-40B4-BE49-F238E27FC236}">
                  <a16:creationId xmlns:a16="http://schemas.microsoft.com/office/drawing/2014/main" id="{B358E7D4-9863-4006-8BE1-3E02BC202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707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7" name="Line 109">
              <a:extLst>
                <a:ext uri="{FF2B5EF4-FFF2-40B4-BE49-F238E27FC236}">
                  <a16:creationId xmlns:a16="http://schemas.microsoft.com/office/drawing/2014/main" id="{A6AAB654-9E6F-49F7-B3BA-F9F7848391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Rectangle 110">
              <a:extLst>
                <a:ext uri="{FF2B5EF4-FFF2-40B4-BE49-F238E27FC236}">
                  <a16:creationId xmlns:a16="http://schemas.microsoft.com/office/drawing/2014/main" id="{7B21082A-1F4E-4377-9C28-07C340768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486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9" name="Line 111">
              <a:extLst>
                <a:ext uri="{FF2B5EF4-FFF2-40B4-BE49-F238E27FC236}">
                  <a16:creationId xmlns:a16="http://schemas.microsoft.com/office/drawing/2014/main" id="{DD877E29-F6C7-4802-8637-E10515F55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Rectangle 112">
              <a:extLst>
                <a:ext uri="{FF2B5EF4-FFF2-40B4-BE49-F238E27FC236}">
                  <a16:creationId xmlns:a16="http://schemas.microsoft.com/office/drawing/2014/main" id="{928DC848-28C6-4705-BBB2-8CFF34CC0A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261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11" name="Line 113">
              <a:extLst>
                <a:ext uri="{FF2B5EF4-FFF2-40B4-BE49-F238E27FC236}">
                  <a16:creationId xmlns:a16="http://schemas.microsoft.com/office/drawing/2014/main" id="{40541173-FE38-467B-BE1D-FAE50E8FA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Freeform 114">
              <a:extLst>
                <a:ext uri="{FF2B5EF4-FFF2-40B4-BE49-F238E27FC236}">
                  <a16:creationId xmlns:a16="http://schemas.microsoft.com/office/drawing/2014/main" id="{B0A50627-FD91-469C-BE00-78417FB17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13" name="Freeform 116">
              <a:extLst>
                <a:ext uri="{FF2B5EF4-FFF2-40B4-BE49-F238E27FC236}">
                  <a16:creationId xmlns:a16="http://schemas.microsoft.com/office/drawing/2014/main" id="{D5A0BAAE-F2B6-413F-91B5-4A5A1B9C87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14" name="Rectangle 118">
              <a:extLst>
                <a:ext uri="{FF2B5EF4-FFF2-40B4-BE49-F238E27FC236}">
                  <a16:creationId xmlns:a16="http://schemas.microsoft.com/office/drawing/2014/main" id="{9047E9D2-9610-4FE3-91CB-03EDFC549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D4D365F4-01E9-4073-B8AA-C0F26BBCF826}"/>
              </a:ext>
            </a:extLst>
          </p:cNvPr>
          <p:cNvGrpSpPr/>
          <p:nvPr/>
        </p:nvGrpSpPr>
        <p:grpSpPr>
          <a:xfrm>
            <a:off x="6162094" y="2695162"/>
            <a:ext cx="2526195" cy="1892256"/>
            <a:chOff x="5482286" y="1968793"/>
            <a:chExt cx="2526195" cy="1892256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9BB40B0C-8294-484D-A7D4-522D7A31C7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0659" y="1968793"/>
              <a:ext cx="1867822" cy="189225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F4191E92-3F6A-4B47-AA01-B3FE939206B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82286" y="3253472"/>
              <a:ext cx="655938" cy="607577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DB178973-47A8-4137-94DC-34AB34E30B71}"/>
              </a:ext>
            </a:extLst>
          </p:cNvPr>
          <p:cNvGrpSpPr/>
          <p:nvPr/>
        </p:nvGrpSpPr>
        <p:grpSpPr>
          <a:xfrm flipV="1">
            <a:off x="7326474" y="4593397"/>
            <a:ext cx="3738079" cy="1892255"/>
            <a:chOff x="4270402" y="1968793"/>
            <a:chExt cx="3738079" cy="1892255"/>
          </a:xfrm>
        </p:grpSpPr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D98DEC77-F692-48CC-9D8B-6543DB3504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0659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400E6C60-CE68-445C-8144-83044F0F87E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402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4" name="Object 123">
            <a:extLst>
              <a:ext uri="{FF2B5EF4-FFF2-40B4-BE49-F238E27FC236}">
                <a16:creationId xmlns:a16="http://schemas.microsoft.com/office/drawing/2014/main" id="{61483A29-CD3E-4B03-86DA-FBEEBE0703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902033"/>
              </p:ext>
            </p:extLst>
          </p:nvPr>
        </p:nvGraphicFramePr>
        <p:xfrm>
          <a:off x="8030941" y="2442009"/>
          <a:ext cx="926634" cy="304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11000" imgH="253800" progId="Equation.DSMT4">
                  <p:embed/>
                </p:oleObj>
              </mc:Choice>
              <mc:Fallback>
                <p:oleObj name="Equation" r:id="rId13" imgW="711000" imgH="253800" progId="Equation.DSMT4">
                  <p:embed/>
                  <p:pic>
                    <p:nvPicPr>
                      <p:cNvPr id="124" name="Object 123">
                        <a:extLst>
                          <a:ext uri="{FF2B5EF4-FFF2-40B4-BE49-F238E27FC236}">
                            <a16:creationId xmlns:a16="http://schemas.microsoft.com/office/drawing/2014/main" id="{61483A29-CD3E-4B03-86DA-FBEEBE0703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0941" y="2442009"/>
                        <a:ext cx="926634" cy="3041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124">
            <a:extLst>
              <a:ext uri="{FF2B5EF4-FFF2-40B4-BE49-F238E27FC236}">
                <a16:creationId xmlns:a16="http://schemas.microsoft.com/office/drawing/2014/main" id="{33F8F6E9-3082-4BAA-8956-C03FAB333C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228453"/>
              </p:ext>
            </p:extLst>
          </p:nvPr>
        </p:nvGraphicFramePr>
        <p:xfrm>
          <a:off x="6567502" y="6485652"/>
          <a:ext cx="997765" cy="32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253800" progId="Equation.DSMT4">
                  <p:embed/>
                </p:oleObj>
              </mc:Choice>
              <mc:Fallback>
                <p:oleObj name="Equation" r:id="rId14" imgW="774360" imgH="253800" progId="Equation.DSMT4">
                  <p:embed/>
                  <p:pic>
                    <p:nvPicPr>
                      <p:cNvPr id="125" name="Object 124">
                        <a:extLst>
                          <a:ext uri="{FF2B5EF4-FFF2-40B4-BE49-F238E27FC236}">
                            <a16:creationId xmlns:a16="http://schemas.microsoft.com/office/drawing/2014/main" id="{33F8F6E9-3082-4BAA-8956-C03FAB333C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502" y="6485652"/>
                        <a:ext cx="997765" cy="327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6" name="Group 125">
            <a:extLst>
              <a:ext uri="{FF2B5EF4-FFF2-40B4-BE49-F238E27FC236}">
                <a16:creationId xmlns:a16="http://schemas.microsoft.com/office/drawing/2014/main" id="{95744D15-E809-4AB5-A2FA-E8658654DE6A}"/>
              </a:ext>
            </a:extLst>
          </p:cNvPr>
          <p:cNvGrpSpPr/>
          <p:nvPr/>
        </p:nvGrpSpPr>
        <p:grpSpPr>
          <a:xfrm flipV="1">
            <a:off x="7326474" y="1844192"/>
            <a:ext cx="3738079" cy="1892255"/>
            <a:chOff x="4270402" y="1968793"/>
            <a:chExt cx="3738079" cy="1892255"/>
          </a:xfrm>
        </p:grpSpPr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7A690C04-E78F-4CA8-95FF-DF1C035D39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0659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3A06D4D1-5DE6-464A-873B-C6DE0684ACA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402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9" name="Object 128">
            <a:extLst>
              <a:ext uri="{FF2B5EF4-FFF2-40B4-BE49-F238E27FC236}">
                <a16:creationId xmlns:a16="http://schemas.microsoft.com/office/drawing/2014/main" id="{964E7439-2B5A-4716-8073-87BC4B0415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117198"/>
              </p:ext>
            </p:extLst>
          </p:nvPr>
        </p:nvGraphicFramePr>
        <p:xfrm>
          <a:off x="8208598" y="1478159"/>
          <a:ext cx="1400743" cy="374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253800" progId="Equation.DSMT4">
                  <p:embed/>
                </p:oleObj>
              </mc:Choice>
              <mc:Fallback>
                <p:oleObj name="Equation" r:id="rId16" imgW="952200" imgH="253800" progId="Equation.DSMT4">
                  <p:embed/>
                  <p:pic>
                    <p:nvPicPr>
                      <p:cNvPr id="129" name="Object 128">
                        <a:extLst>
                          <a:ext uri="{FF2B5EF4-FFF2-40B4-BE49-F238E27FC236}">
                            <a16:creationId xmlns:a16="http://schemas.microsoft.com/office/drawing/2014/main" id="{964E7439-2B5A-4716-8073-87BC4B0415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8598" y="1478159"/>
                        <a:ext cx="1400743" cy="3742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3096E04A-B193-4EC0-9193-7AD83D4B0E3B}"/>
              </a:ext>
            </a:extLst>
          </p:cNvPr>
          <p:cNvCxnSpPr>
            <a:cxnSpLocks/>
          </p:cNvCxnSpPr>
          <p:nvPr/>
        </p:nvCxnSpPr>
        <p:spPr>
          <a:xfrm flipH="1">
            <a:off x="5879977" y="3706222"/>
            <a:ext cx="1472309" cy="14851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15F1D22B-99B4-431E-A462-D637370D860C}"/>
              </a:ext>
            </a:extLst>
          </p:cNvPr>
          <p:cNvCxnSpPr>
            <a:cxnSpLocks/>
          </p:cNvCxnSpPr>
          <p:nvPr/>
        </p:nvCxnSpPr>
        <p:spPr>
          <a:xfrm flipH="1">
            <a:off x="8656140" y="1230049"/>
            <a:ext cx="1472309" cy="148516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Oval 133">
            <a:extLst>
              <a:ext uri="{FF2B5EF4-FFF2-40B4-BE49-F238E27FC236}">
                <a16:creationId xmlns:a16="http://schemas.microsoft.com/office/drawing/2014/main" id="{8941D40A-B87B-40B8-A072-AEF9F9D21DE1}"/>
              </a:ext>
            </a:extLst>
          </p:cNvPr>
          <p:cNvSpPr/>
          <p:nvPr/>
        </p:nvSpPr>
        <p:spPr>
          <a:xfrm>
            <a:off x="6600057" y="4367693"/>
            <a:ext cx="105817" cy="103392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5" name="Object 134">
            <a:extLst>
              <a:ext uri="{FF2B5EF4-FFF2-40B4-BE49-F238E27FC236}">
                <a16:creationId xmlns:a16="http://schemas.microsoft.com/office/drawing/2014/main" id="{D5DFAD51-B909-4D22-B605-FD199FF3BE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244955"/>
              </p:ext>
            </p:extLst>
          </p:nvPr>
        </p:nvGraphicFramePr>
        <p:xfrm>
          <a:off x="6205294" y="3985241"/>
          <a:ext cx="827135" cy="290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23600" imgH="253800" progId="Equation.DSMT4">
                  <p:embed/>
                </p:oleObj>
              </mc:Choice>
              <mc:Fallback>
                <p:oleObj name="Equation" r:id="rId17" imgW="723600" imgH="253800" progId="Equation.DSMT4">
                  <p:embed/>
                  <p:pic>
                    <p:nvPicPr>
                      <p:cNvPr id="135" name="Object 134">
                        <a:extLst>
                          <a:ext uri="{FF2B5EF4-FFF2-40B4-BE49-F238E27FC236}">
                            <a16:creationId xmlns:a16="http://schemas.microsoft.com/office/drawing/2014/main" id="{D5DFAD51-B909-4D22-B605-FD199FF3BE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294" y="3985241"/>
                        <a:ext cx="827135" cy="29099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2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" name="Oval 135">
            <a:extLst>
              <a:ext uri="{FF2B5EF4-FFF2-40B4-BE49-F238E27FC236}">
                <a16:creationId xmlns:a16="http://schemas.microsoft.com/office/drawing/2014/main" id="{C713AFB8-62CC-4859-9104-ED82760908C5}"/>
              </a:ext>
            </a:extLst>
          </p:cNvPr>
          <p:cNvSpPr/>
          <p:nvPr/>
        </p:nvSpPr>
        <p:spPr>
          <a:xfrm>
            <a:off x="9291968" y="1962478"/>
            <a:ext cx="105817" cy="103392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7" name="Object 136">
            <a:extLst>
              <a:ext uri="{FF2B5EF4-FFF2-40B4-BE49-F238E27FC236}">
                <a16:creationId xmlns:a16="http://schemas.microsoft.com/office/drawing/2014/main" id="{5D1F5920-236E-4FE1-B37C-A7D036634C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533674"/>
              </p:ext>
            </p:extLst>
          </p:nvPr>
        </p:nvGraphicFramePr>
        <p:xfrm>
          <a:off x="9049517" y="2184066"/>
          <a:ext cx="711200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80" imgH="253800" progId="Equation.DSMT4">
                  <p:embed/>
                </p:oleObj>
              </mc:Choice>
              <mc:Fallback>
                <p:oleObj name="Equation" r:id="rId19" imgW="622080" imgH="253800" progId="Equation.DSMT4">
                  <p:embed/>
                  <p:pic>
                    <p:nvPicPr>
                      <p:cNvPr id="137" name="Object 136">
                        <a:extLst>
                          <a:ext uri="{FF2B5EF4-FFF2-40B4-BE49-F238E27FC236}">
                            <a16:creationId xmlns:a16="http://schemas.microsoft.com/office/drawing/2014/main" id="{5D1F5920-236E-4FE1-B37C-A7D036634C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9517" y="2184066"/>
                        <a:ext cx="711200" cy="2905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2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37">
            <a:extLst>
              <a:ext uri="{FF2B5EF4-FFF2-40B4-BE49-F238E27FC236}">
                <a16:creationId xmlns:a16="http://schemas.microsoft.com/office/drawing/2014/main" id="{F67B8A8C-A776-4988-AE25-54300DFC9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126162"/>
              </p:ext>
            </p:extLst>
          </p:nvPr>
        </p:nvGraphicFramePr>
        <p:xfrm>
          <a:off x="834411" y="3791253"/>
          <a:ext cx="11557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34680" imgH="228600" progId="Equation.DSMT4">
                  <p:embed/>
                </p:oleObj>
              </mc:Choice>
              <mc:Fallback>
                <p:oleObj name="Equation" r:id="rId21" imgW="634680" imgH="228600" progId="Equation.DSMT4">
                  <p:embed/>
                  <p:pic>
                    <p:nvPicPr>
                      <p:cNvPr id="138" name="Object 137">
                        <a:extLst>
                          <a:ext uri="{FF2B5EF4-FFF2-40B4-BE49-F238E27FC236}">
                            <a16:creationId xmlns:a16="http://schemas.microsoft.com/office/drawing/2014/main" id="{F67B8A8C-A776-4988-AE25-54300DFC95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411" y="3791253"/>
                        <a:ext cx="1155700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138">
            <a:extLst>
              <a:ext uri="{FF2B5EF4-FFF2-40B4-BE49-F238E27FC236}">
                <a16:creationId xmlns:a16="http://schemas.microsoft.com/office/drawing/2014/main" id="{18994227-CFCC-4DAD-8568-F9A426E547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17706"/>
              </p:ext>
            </p:extLst>
          </p:nvPr>
        </p:nvGraphicFramePr>
        <p:xfrm>
          <a:off x="2567608" y="3758713"/>
          <a:ext cx="10175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58720" imgH="228600" progId="Equation.DSMT4">
                  <p:embed/>
                </p:oleObj>
              </mc:Choice>
              <mc:Fallback>
                <p:oleObj name="Equation" r:id="rId23" imgW="558720" imgH="228600" progId="Equation.DSMT4">
                  <p:embed/>
                  <p:pic>
                    <p:nvPicPr>
                      <p:cNvPr id="139" name="Object 138">
                        <a:extLst>
                          <a:ext uri="{FF2B5EF4-FFF2-40B4-BE49-F238E27FC236}">
                            <a16:creationId xmlns:a16="http://schemas.microsoft.com/office/drawing/2014/main" id="{18994227-CFCC-4DAD-8568-F9A426E547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608" y="3758713"/>
                        <a:ext cx="1017588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" name="TextBox 139">
            <a:extLst>
              <a:ext uri="{FF2B5EF4-FFF2-40B4-BE49-F238E27FC236}">
                <a16:creationId xmlns:a16="http://schemas.microsoft.com/office/drawing/2014/main" id="{B5F2983C-8508-4EBF-9D76-3B47B8675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92" y="4357076"/>
            <a:ext cx="505802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Since there are TWO intersection points, we have two solutions.  The x-coordinates are the solutions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568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4" grpId="0" animBg="1"/>
      <p:bldP spid="136" grpId="0" animBg="1"/>
      <p:bldP spid="1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423305"/>
              </p:ext>
            </p:extLst>
          </p:nvPr>
        </p:nvGraphicFramePr>
        <p:xfrm>
          <a:off x="1845420" y="177800"/>
          <a:ext cx="55467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253800" progId="Equation.DSMT4">
                  <p:embed/>
                </p:oleObj>
              </mc:Choice>
              <mc:Fallback>
                <p:oleObj name="Equation" r:id="rId4" imgW="246348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5420" y="177800"/>
                        <a:ext cx="55467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75520" y="764705"/>
            <a:ext cx="836793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Since there are two absolute values, we need to consider all four cases with each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abs being positive or negative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527218"/>
              </p:ext>
            </p:extLst>
          </p:nvPr>
        </p:nvGraphicFramePr>
        <p:xfrm>
          <a:off x="2225676" y="1628775"/>
          <a:ext cx="28035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253800" progId="Equation.DSMT4">
                  <p:embed/>
                </p:oleObj>
              </mc:Choice>
              <mc:Fallback>
                <p:oleObj name="Equation" r:id="rId6" imgW="124452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76" y="1628775"/>
                        <a:ext cx="28035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044059"/>
              </p:ext>
            </p:extLst>
          </p:nvPr>
        </p:nvGraphicFramePr>
        <p:xfrm>
          <a:off x="2999657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" imgH="139680" progId="Equation.DSMT4">
                  <p:embed/>
                </p:oleObj>
              </mc:Choice>
              <mc:Fallback>
                <p:oleObj name="Equation" r:id="rId8" imgW="139680" imgH="1396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7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043801"/>
              </p:ext>
            </p:extLst>
          </p:nvPr>
        </p:nvGraphicFramePr>
        <p:xfrm>
          <a:off x="4197500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139680" progId="Equation.DSMT4">
                  <p:embed/>
                </p:oleObj>
              </mc:Choice>
              <mc:Fallback>
                <p:oleObj name="Equation" r:id="rId10" imgW="139680" imgH="1396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500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738959"/>
              </p:ext>
            </p:extLst>
          </p:nvPr>
        </p:nvGraphicFramePr>
        <p:xfrm>
          <a:off x="2999657" y="2636913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39680" progId="Equation.DSMT4">
                  <p:embed/>
                </p:oleObj>
              </mc:Choice>
              <mc:Fallback>
                <p:oleObj name="Equation" r:id="rId12" imgW="13968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7" y="2636913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702769"/>
              </p:ext>
            </p:extLst>
          </p:nvPr>
        </p:nvGraphicFramePr>
        <p:xfrm>
          <a:off x="4197351" y="26797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80" imgH="101520" progId="Equation.DSMT4">
                  <p:embed/>
                </p:oleObj>
              </mc:Choice>
              <mc:Fallback>
                <p:oleObj name="Equation" r:id="rId13" imgW="139680" imgH="10152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1" y="26797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943124"/>
              </p:ext>
            </p:extLst>
          </p:nvPr>
        </p:nvGraphicFramePr>
        <p:xfrm>
          <a:off x="3000376" y="31115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9680" imgH="101520" progId="Equation.DSMT4">
                  <p:embed/>
                </p:oleObj>
              </mc:Choice>
              <mc:Fallback>
                <p:oleObj name="Equation" r:id="rId15" imgW="139680" imgH="10152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31115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024978"/>
              </p:ext>
            </p:extLst>
          </p:nvPr>
        </p:nvGraphicFramePr>
        <p:xfrm>
          <a:off x="4197500" y="3068961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39680" progId="Equation.DSMT4">
                  <p:embed/>
                </p:oleObj>
              </mc:Choice>
              <mc:Fallback>
                <p:oleObj name="Equation" r:id="rId17" imgW="139680" imgH="1396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500" y="3068961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420040"/>
              </p:ext>
            </p:extLst>
          </p:nvPr>
        </p:nvGraphicFramePr>
        <p:xfrm>
          <a:off x="3000376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01520" progId="Equation.DSMT4">
                  <p:embed/>
                </p:oleObj>
              </mc:Choice>
              <mc:Fallback>
                <p:oleObj name="Equation" r:id="rId18" imgW="139680" imgH="10152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767296"/>
              </p:ext>
            </p:extLst>
          </p:nvPr>
        </p:nvGraphicFramePr>
        <p:xfrm>
          <a:off x="4197351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" imgH="101520" progId="Equation.DSMT4">
                  <p:embed/>
                </p:oleObj>
              </mc:Choice>
              <mc:Fallback>
                <p:oleObj name="Equation" r:id="rId20" imgW="139680" imgH="10152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1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991545" y="2206026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991545" y="2564905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991545" y="2998114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999316" y="3431323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233504"/>
              </p:ext>
            </p:extLst>
          </p:nvPr>
        </p:nvGraphicFramePr>
        <p:xfrm>
          <a:off x="2565400" y="2565400"/>
          <a:ext cx="27495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84200" imgH="253800" progId="Equation.DSMT4">
                  <p:embed/>
                </p:oleObj>
              </mc:Choice>
              <mc:Fallback>
                <p:oleObj name="Equation" r:id="rId22" imgW="138420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565400"/>
                        <a:ext cx="274955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290750"/>
              </p:ext>
            </p:extLst>
          </p:nvPr>
        </p:nvGraphicFramePr>
        <p:xfrm>
          <a:off x="3895726" y="3071814"/>
          <a:ext cx="13366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72840" imgH="177480" progId="Equation.DSMT4">
                  <p:embed/>
                </p:oleObj>
              </mc:Choice>
              <mc:Fallback>
                <p:oleObj name="Equation" r:id="rId24" imgW="67284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6" y="3071814"/>
                        <a:ext cx="13366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672380"/>
              </p:ext>
            </p:extLst>
          </p:nvPr>
        </p:nvGraphicFramePr>
        <p:xfrm>
          <a:off x="4397376" y="3429000"/>
          <a:ext cx="11334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71320" imgH="228600" progId="Equation.DSMT4">
                  <p:embed/>
                </p:oleObj>
              </mc:Choice>
              <mc:Fallback>
                <p:oleObj name="Equation" r:id="rId26" imgW="571320" imgH="2286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76" y="3429000"/>
                        <a:ext cx="113347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353695"/>
              </p:ext>
            </p:extLst>
          </p:nvPr>
        </p:nvGraphicFramePr>
        <p:xfrm>
          <a:off x="6375400" y="2636839"/>
          <a:ext cx="27495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84200" imgH="253800" progId="Equation.DSMT4">
                  <p:embed/>
                </p:oleObj>
              </mc:Choice>
              <mc:Fallback>
                <p:oleObj name="Equation" r:id="rId28" imgW="138420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2636839"/>
                        <a:ext cx="27495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192581"/>
              </p:ext>
            </p:extLst>
          </p:nvPr>
        </p:nvGraphicFramePr>
        <p:xfrm>
          <a:off x="7297738" y="3143251"/>
          <a:ext cx="18399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27000" imgH="177480" progId="Equation.DSMT4">
                  <p:embed/>
                </p:oleObj>
              </mc:Choice>
              <mc:Fallback>
                <p:oleObj name="Equation" r:id="rId30" imgW="92700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738" y="3143251"/>
                        <a:ext cx="18399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828111"/>
              </p:ext>
            </p:extLst>
          </p:nvPr>
        </p:nvGraphicFramePr>
        <p:xfrm>
          <a:off x="8328248" y="3573464"/>
          <a:ext cx="7556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80880" imgH="177480" progId="Equation.DSMT4">
                  <p:embed/>
                </p:oleObj>
              </mc:Choice>
              <mc:Fallback>
                <p:oleObj name="Equation" r:id="rId32" imgW="38088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248" y="3573464"/>
                        <a:ext cx="7556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83729"/>
              </p:ext>
            </p:extLst>
          </p:nvPr>
        </p:nvGraphicFramePr>
        <p:xfrm>
          <a:off x="2517776" y="4797426"/>
          <a:ext cx="29765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498320" imgH="253800" progId="Equation.DSMT4">
                  <p:embed/>
                </p:oleObj>
              </mc:Choice>
              <mc:Fallback>
                <p:oleObj name="Equation" r:id="rId34" imgW="1498320" imgH="25380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6" y="4797426"/>
                        <a:ext cx="29765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947920"/>
              </p:ext>
            </p:extLst>
          </p:nvPr>
        </p:nvGraphicFramePr>
        <p:xfrm>
          <a:off x="3465514" y="5303839"/>
          <a:ext cx="20161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15920" imgH="177480" progId="Equation.DSMT4">
                  <p:embed/>
                </p:oleObj>
              </mc:Choice>
              <mc:Fallback>
                <p:oleObj name="Equation" r:id="rId36" imgW="101592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4" y="5303839"/>
                        <a:ext cx="201612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984998"/>
              </p:ext>
            </p:extLst>
          </p:nvPr>
        </p:nvGraphicFramePr>
        <p:xfrm>
          <a:off x="4727849" y="5661249"/>
          <a:ext cx="11080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58720" imgH="177480" progId="Equation.DSMT4">
                  <p:embed/>
                </p:oleObj>
              </mc:Choice>
              <mc:Fallback>
                <p:oleObj name="Equation" r:id="rId38" imgW="55872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849" y="5661249"/>
                        <a:ext cx="11080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695153"/>
              </p:ext>
            </p:extLst>
          </p:nvPr>
        </p:nvGraphicFramePr>
        <p:xfrm>
          <a:off x="6380163" y="4724401"/>
          <a:ext cx="29781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498320" imgH="253800" progId="Equation.DSMT4">
                  <p:embed/>
                </p:oleObj>
              </mc:Choice>
              <mc:Fallback>
                <p:oleObj name="Equation" r:id="rId40" imgW="1498320" imgH="2538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163" y="4724401"/>
                        <a:ext cx="29781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098197"/>
              </p:ext>
            </p:extLst>
          </p:nvPr>
        </p:nvGraphicFramePr>
        <p:xfrm>
          <a:off x="7751763" y="5232401"/>
          <a:ext cx="15367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774360" imgH="177480" progId="Equation.DSMT4">
                  <p:embed/>
                </p:oleObj>
              </mc:Choice>
              <mc:Fallback>
                <p:oleObj name="Equation" r:id="rId42" imgW="77436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1763" y="5232401"/>
                        <a:ext cx="15367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635177"/>
              </p:ext>
            </p:extLst>
          </p:nvPr>
        </p:nvGraphicFramePr>
        <p:xfrm>
          <a:off x="8544272" y="5517233"/>
          <a:ext cx="14843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749160" imgH="228600" progId="Equation.DSMT4">
                  <p:embed/>
                </p:oleObj>
              </mc:Choice>
              <mc:Fallback>
                <p:oleObj name="Equation" r:id="rId44" imgW="749160" imgH="22860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4272" y="5517233"/>
                        <a:ext cx="1484312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475891" y="1435424"/>
            <a:ext cx="448000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Check each solution by plugging it back in</a:t>
            </a: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810959"/>
              </p:ext>
            </p:extLst>
          </p:nvPr>
        </p:nvGraphicFramePr>
        <p:xfrm>
          <a:off x="2063552" y="2564904"/>
          <a:ext cx="3384376" cy="616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879560" imgH="342720" progId="Equation.DSMT4">
                  <p:embed/>
                </p:oleObj>
              </mc:Choice>
              <mc:Fallback>
                <p:oleObj name="Equation" r:id="rId46" imgW="1879560" imgH="34272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552" y="2564904"/>
                        <a:ext cx="3384376" cy="616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91994"/>
              </p:ext>
            </p:extLst>
          </p:nvPr>
        </p:nvGraphicFramePr>
        <p:xfrm>
          <a:off x="3143672" y="3181398"/>
          <a:ext cx="2316982" cy="578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9720" imgH="317160" progId="Equation.DSMT4">
                  <p:embed/>
                </p:oleObj>
              </mc:Choice>
              <mc:Fallback>
                <p:oleObj name="Equation" r:id="rId48" imgW="1269720" imgH="31716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672" y="3181398"/>
                        <a:ext cx="2316982" cy="5782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092088"/>
              </p:ext>
            </p:extLst>
          </p:nvPr>
        </p:nvGraphicFramePr>
        <p:xfrm>
          <a:off x="4277048" y="3823330"/>
          <a:ext cx="1242889" cy="438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647640" imgH="228600" progId="Equation.DSMT4">
                  <p:embed/>
                </p:oleObj>
              </mc:Choice>
              <mc:Fallback>
                <p:oleObj name="Equation" r:id="rId50" imgW="647640" imgH="22860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048" y="3823330"/>
                        <a:ext cx="1242889" cy="4381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891376" y="3934218"/>
            <a:ext cx="133241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Extraneous</a:t>
            </a:r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867101"/>
              </p:ext>
            </p:extLst>
          </p:nvPr>
        </p:nvGraphicFramePr>
        <p:xfrm>
          <a:off x="6528048" y="2695799"/>
          <a:ext cx="269716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498320" imgH="279360" progId="Equation.DSMT4">
                  <p:embed/>
                </p:oleObj>
              </mc:Choice>
              <mc:Fallback>
                <p:oleObj name="Equation" r:id="rId52" imgW="1498320" imgH="27936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8048" y="2695799"/>
                        <a:ext cx="269716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362348"/>
              </p:ext>
            </p:extLst>
          </p:nvPr>
        </p:nvGraphicFramePr>
        <p:xfrm>
          <a:off x="7766298" y="3311749"/>
          <a:ext cx="14589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799920" imgH="253800" progId="Equation.DSMT4">
                  <p:embed/>
                </p:oleObj>
              </mc:Choice>
              <mc:Fallback>
                <p:oleObj name="Equation" r:id="rId54" imgW="799920" imgH="25380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298" y="3311749"/>
                        <a:ext cx="1458912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34025"/>
              </p:ext>
            </p:extLst>
          </p:nvPr>
        </p:nvGraphicFramePr>
        <p:xfrm>
          <a:off x="8505130" y="3789040"/>
          <a:ext cx="731838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80880" imgH="177480" progId="Equation.DSMT4">
                  <p:embed/>
                </p:oleObj>
              </mc:Choice>
              <mc:Fallback>
                <p:oleObj name="Equation" r:id="rId56" imgW="380880" imgH="177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5130" y="3789040"/>
                        <a:ext cx="731838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7505402" y="3718194"/>
            <a:ext cx="1647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Solution!</a:t>
            </a:r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922079"/>
              </p:ext>
            </p:extLst>
          </p:nvPr>
        </p:nvGraphicFramePr>
        <p:xfrm>
          <a:off x="2351585" y="4724400"/>
          <a:ext cx="33369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1854000" imgH="279360" progId="Equation.DSMT4">
                  <p:embed/>
                </p:oleObj>
              </mc:Choice>
              <mc:Fallback>
                <p:oleObj name="Equation" r:id="rId58" imgW="1854000" imgH="27936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585" y="4724400"/>
                        <a:ext cx="333692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421986"/>
              </p:ext>
            </p:extLst>
          </p:nvPr>
        </p:nvGraphicFramePr>
        <p:xfrm>
          <a:off x="3824736" y="5301209"/>
          <a:ext cx="19224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1054080" imgH="253800" progId="Equation.DSMT4">
                  <p:embed/>
                </p:oleObj>
              </mc:Choice>
              <mc:Fallback>
                <p:oleObj name="Equation" r:id="rId60" imgW="1054080" imgH="25380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736" y="5301209"/>
                        <a:ext cx="1922463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53973"/>
              </p:ext>
            </p:extLst>
          </p:nvPr>
        </p:nvGraphicFramePr>
        <p:xfrm>
          <a:off x="4577260" y="5818188"/>
          <a:ext cx="87947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457200" imgH="177480" progId="Equation.DSMT4">
                  <p:embed/>
                </p:oleObj>
              </mc:Choice>
              <mc:Fallback>
                <p:oleObj name="Equation" r:id="rId62" imgW="457200" imgH="177480" progId="Equation.DSMT4">
                  <p:embed/>
                  <p:pic>
                    <p:nvPicPr>
                      <p:cNvPr id="54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7260" y="5818188"/>
                        <a:ext cx="879475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3176663" y="5747539"/>
            <a:ext cx="158417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Extraneous</a:t>
            </a:r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280764"/>
              </p:ext>
            </p:extLst>
          </p:nvPr>
        </p:nvGraphicFramePr>
        <p:xfrm>
          <a:off x="6096001" y="4653136"/>
          <a:ext cx="372427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2070000" imgH="342720" progId="Equation.DSMT4">
                  <p:embed/>
                </p:oleObj>
              </mc:Choice>
              <mc:Fallback>
                <p:oleObj name="Equation" r:id="rId64" imgW="2070000" imgH="342720" progId="Equation.DSMT4">
                  <p:embed/>
                  <p:pic>
                    <p:nvPicPr>
                      <p:cNvPr id="56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4653136"/>
                        <a:ext cx="3724275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03344"/>
              </p:ext>
            </p:extLst>
          </p:nvPr>
        </p:nvGraphicFramePr>
        <p:xfrm>
          <a:off x="7442597" y="5230986"/>
          <a:ext cx="23399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1282680" imgH="317160" progId="Equation.DSMT4">
                  <p:embed/>
                </p:oleObj>
              </mc:Choice>
              <mc:Fallback>
                <p:oleObj name="Equation" r:id="rId66" imgW="1282680" imgH="317160" progId="Equation.DSMT4">
                  <p:embed/>
                  <p:pic>
                    <p:nvPicPr>
                      <p:cNvPr id="57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2597" y="5230986"/>
                        <a:ext cx="2339975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682876"/>
              </p:ext>
            </p:extLst>
          </p:nvPr>
        </p:nvGraphicFramePr>
        <p:xfrm>
          <a:off x="8588376" y="5804074"/>
          <a:ext cx="73342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380880" imgH="177480" progId="Equation.DSMT4">
                  <p:embed/>
                </p:oleObj>
              </mc:Choice>
              <mc:Fallback>
                <p:oleObj name="Equation" r:id="rId68" imgW="380880" imgH="177480" progId="Equation.DSMT4">
                  <p:embed/>
                  <p:pic>
                    <p:nvPicPr>
                      <p:cNvPr id="58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376" y="5804074"/>
                        <a:ext cx="733425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7550323" y="5734169"/>
            <a:ext cx="114860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Solution!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1775521" y="2204865"/>
            <a:ext cx="4038285" cy="3139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Therefore, the solutions to the system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will be x = 2 and  x = -1.333</a:t>
            </a:r>
          </a:p>
          <a:p>
            <a:br>
              <a:rPr lang="en-CA" sz="2200" dirty="0">
                <a:solidFill>
                  <a:srgbClr val="FF0000"/>
                </a:solidFill>
              </a:rPr>
            </a:br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537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48871 -0.0523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27" y="-2616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0.51823 -0.054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3" y="-2731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59259E-6 L 0.49757 -0.0648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8" y="-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0.00052 0.1888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9444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L -0.00157 0.19769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9884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00139 0.19769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9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3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96296E-6 L -4.72222E-6 0.06783 C -4.72222E-6 0.09861 0.13004 0.13635 0.23594 0.13635 L 0.47205 0.13635 " pathEditMode="relative" rAng="0" ptsTypes="FfFF">
                                      <p:cBhvr>
                                        <p:cTn id="9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94" y="6806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4.16667E-6 0.06713 C 4.16667E-6 0.09723 0.1427 0.13473 0.25902 0.13473 L 0.51805 0.13473 " pathEditMode="relative" rAng="0" ptsTypes="FfFF">
                                      <p:cBhvr>
                                        <p:cTn id="9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3" y="673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33333E-6 L 1.38889E-6 0.06713 C 1.38889E-6 0.09723 0.13489 0.13473 0.24479 0.13473 L 0.48976 0.13473 " pathEditMode="relative" rAng="0" ptsTypes="FfFF">
                                      <p:cBhvr>
                                        <p:cTn id="9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79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  <p:bldP spid="16" grpId="1"/>
      <p:bldP spid="17" grpId="0"/>
      <p:bldP spid="17" grpId="1"/>
      <p:bldP spid="18" grpId="0"/>
      <p:bldP spid="18" grpId="1"/>
      <p:bldP spid="35" grpId="0"/>
      <p:bldP spid="42" grpId="0"/>
      <p:bldP spid="42" grpId="1"/>
      <p:bldP spid="51" grpId="0"/>
      <p:bldP spid="55" grpId="0"/>
      <p:bldP spid="55" grpId="1"/>
      <p:bldP spid="59" grpId="0"/>
      <p:bldP spid="6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F540C-D899-4D04-A9C8-F462A0650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Solve for Graphing: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2B0CC55-EC10-4F8B-B79B-093BF7C309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752903"/>
              </p:ext>
            </p:extLst>
          </p:nvPr>
        </p:nvGraphicFramePr>
        <p:xfrm>
          <a:off x="6063356" y="233921"/>
          <a:ext cx="28019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253800" progId="Equation.DSMT4">
                  <p:embed/>
                </p:oleObj>
              </mc:Choice>
              <mc:Fallback>
                <p:oleObj name="Equation" r:id="rId4" imgW="12445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2B0CC55-EC10-4F8B-B79B-093BF7C309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356" y="233921"/>
                        <a:ext cx="28019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32AC34F-43BB-492E-A2EF-287D3195BB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693820"/>
              </p:ext>
            </p:extLst>
          </p:nvPr>
        </p:nvGraphicFramePr>
        <p:xfrm>
          <a:off x="2135561" y="980728"/>
          <a:ext cx="28019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253800" progId="Equation.DSMT4">
                  <p:embed/>
                </p:oleObj>
              </mc:Choice>
              <mc:Fallback>
                <p:oleObj name="Equation" r:id="rId6" imgW="124452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32AC34F-43BB-492E-A2EF-287D3195BB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561" y="980728"/>
                        <a:ext cx="28019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2245C86-F98B-4C28-BE22-BF90679AC8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901991"/>
              </p:ext>
            </p:extLst>
          </p:nvPr>
        </p:nvGraphicFramePr>
        <p:xfrm>
          <a:off x="2164135" y="1628800"/>
          <a:ext cx="27733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31560" imgH="253800" progId="Equation.DSMT4">
                  <p:embed/>
                </p:oleObj>
              </mc:Choice>
              <mc:Fallback>
                <p:oleObj name="Equation" r:id="rId7" imgW="12315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2245C86-F98B-4C28-BE22-BF90679AC8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4135" y="1628800"/>
                        <a:ext cx="277336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3457DD3-6652-4500-A1B7-1BDE3D534D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743357"/>
              </p:ext>
            </p:extLst>
          </p:nvPr>
        </p:nvGraphicFramePr>
        <p:xfrm>
          <a:off x="1574800" y="2349501"/>
          <a:ext cx="141128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74360" imgH="253800" progId="Equation.DSMT4">
                  <p:embed/>
                </p:oleObj>
              </mc:Choice>
              <mc:Fallback>
                <p:oleObj name="Equation" r:id="rId9" imgW="7743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3457DD3-6652-4500-A1B7-1BDE3D534D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349501"/>
                        <a:ext cx="1411288" cy="461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86E055C-559F-4614-A0F3-45300556B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230962"/>
              </p:ext>
            </p:extLst>
          </p:nvPr>
        </p:nvGraphicFramePr>
        <p:xfrm>
          <a:off x="3270251" y="2328863"/>
          <a:ext cx="175736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65160" imgH="253800" progId="Equation.DSMT4">
                  <p:embed/>
                </p:oleObj>
              </mc:Choice>
              <mc:Fallback>
                <p:oleObj name="Equation" r:id="rId11" imgW="96516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86E055C-559F-4614-A0F3-45300556B0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1" y="2328863"/>
                        <a:ext cx="1757363" cy="463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 Brace 8">
            <a:extLst>
              <a:ext uri="{FF2B5EF4-FFF2-40B4-BE49-F238E27FC236}">
                <a16:creationId xmlns:a16="http://schemas.microsoft.com/office/drawing/2014/main" id="{4DEC6D87-697D-4F12-9FC0-F77DA12B7287}"/>
              </a:ext>
            </a:extLst>
          </p:cNvPr>
          <p:cNvSpPr/>
          <p:nvPr/>
        </p:nvSpPr>
        <p:spPr>
          <a:xfrm rot="16200000">
            <a:off x="2606877" y="1792227"/>
            <a:ext cx="194754" cy="878836"/>
          </a:xfrm>
          <a:prstGeom prst="leftBrace">
            <a:avLst>
              <a:gd name="adj1" fmla="val 48715"/>
              <a:gd name="adj2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7A46F56D-36DF-459D-907E-CB4191B40582}"/>
              </a:ext>
            </a:extLst>
          </p:cNvPr>
          <p:cNvSpPr/>
          <p:nvPr/>
        </p:nvSpPr>
        <p:spPr>
          <a:xfrm rot="16200000">
            <a:off x="4051379" y="1456388"/>
            <a:ext cx="207508" cy="1577477"/>
          </a:xfrm>
          <a:prstGeom prst="leftBrace">
            <a:avLst>
              <a:gd name="adj1" fmla="val 48715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1" name="Group 14">
            <a:extLst>
              <a:ext uri="{FF2B5EF4-FFF2-40B4-BE49-F238E27FC236}">
                <a16:creationId xmlns:a16="http://schemas.microsoft.com/office/drawing/2014/main" id="{8CFAE491-CCC1-4BE1-830B-E839758CE7C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168009" y="2538044"/>
            <a:ext cx="3884613" cy="3763469"/>
            <a:chOff x="-192" y="1075"/>
            <a:chExt cx="2712" cy="2698"/>
          </a:xfrm>
        </p:grpSpPr>
        <p:sp>
          <p:nvSpPr>
            <p:cNvPr id="12" name="AutoShape 13">
              <a:extLst>
                <a:ext uri="{FF2B5EF4-FFF2-40B4-BE49-F238E27FC236}">
                  <a16:creationId xmlns:a16="http://schemas.microsoft.com/office/drawing/2014/main" id="{B5C0B307-C35E-4166-BC1A-4D5E57E278D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Rectangle 15">
              <a:extLst>
                <a:ext uri="{FF2B5EF4-FFF2-40B4-BE49-F238E27FC236}">
                  <a16:creationId xmlns:a16="http://schemas.microsoft.com/office/drawing/2014/main" id="{BB358178-3ABA-450E-99AE-7DEFE9DAC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4" name="Line 16">
              <a:extLst>
                <a:ext uri="{FF2B5EF4-FFF2-40B4-BE49-F238E27FC236}">
                  <a16:creationId xmlns:a16="http://schemas.microsoft.com/office/drawing/2014/main" id="{B2636FA1-F0FD-4143-B759-2D4BFCE457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7">
              <a:extLst>
                <a:ext uri="{FF2B5EF4-FFF2-40B4-BE49-F238E27FC236}">
                  <a16:creationId xmlns:a16="http://schemas.microsoft.com/office/drawing/2014/main" id="{F8A7DAB8-B3C0-4FC2-92AB-362DF3E6A5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8">
              <a:extLst>
                <a:ext uri="{FF2B5EF4-FFF2-40B4-BE49-F238E27FC236}">
                  <a16:creationId xmlns:a16="http://schemas.microsoft.com/office/drawing/2014/main" id="{B633E9C0-CEB1-40C0-BA79-D61513B9FF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D8CBB4DB-C4FA-4C8D-99CF-6B2E918DD5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">
              <a:extLst>
                <a:ext uri="{FF2B5EF4-FFF2-40B4-BE49-F238E27FC236}">
                  <a16:creationId xmlns:a16="http://schemas.microsoft.com/office/drawing/2014/main" id="{B99CDBED-AA96-41A8-AB66-9C4D25CE3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1">
              <a:extLst>
                <a:ext uri="{FF2B5EF4-FFF2-40B4-BE49-F238E27FC236}">
                  <a16:creationId xmlns:a16="http://schemas.microsoft.com/office/drawing/2014/main" id="{9C568922-C6B8-4E52-901F-3C0D841E59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2">
              <a:extLst>
                <a:ext uri="{FF2B5EF4-FFF2-40B4-BE49-F238E27FC236}">
                  <a16:creationId xmlns:a16="http://schemas.microsoft.com/office/drawing/2014/main" id="{53FA5583-8534-4C5E-B038-38B2B97A3C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119D6E52-5F43-4A2F-97CC-BEE0BF1364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4">
              <a:extLst>
                <a:ext uri="{FF2B5EF4-FFF2-40B4-BE49-F238E27FC236}">
                  <a16:creationId xmlns:a16="http://schemas.microsoft.com/office/drawing/2014/main" id="{62E16D68-4039-4EA4-9FA6-4B4221CE0A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5">
              <a:extLst>
                <a:ext uri="{FF2B5EF4-FFF2-40B4-BE49-F238E27FC236}">
                  <a16:creationId xmlns:a16="http://schemas.microsoft.com/office/drawing/2014/main" id="{ABCF2727-2744-4A08-96CF-C38CBDD251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6">
              <a:extLst>
                <a:ext uri="{FF2B5EF4-FFF2-40B4-BE49-F238E27FC236}">
                  <a16:creationId xmlns:a16="http://schemas.microsoft.com/office/drawing/2014/main" id="{4D3523D3-B759-46E0-9A55-C91DBD54A1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82E7F912-0925-4758-B640-A08E134A06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8">
              <a:extLst>
                <a:ext uri="{FF2B5EF4-FFF2-40B4-BE49-F238E27FC236}">
                  <a16:creationId xmlns:a16="http://schemas.microsoft.com/office/drawing/2014/main" id="{0EBE7A8E-39E8-429A-9AF9-D539B394A5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9">
              <a:extLst>
                <a:ext uri="{FF2B5EF4-FFF2-40B4-BE49-F238E27FC236}">
                  <a16:creationId xmlns:a16="http://schemas.microsoft.com/office/drawing/2014/main" id="{7F3B3452-FA36-4C6A-87CF-55EEA8A30B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7F8409E7-31C0-45EC-B493-ED951D312D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882395C4-013D-4365-87C5-6121BD525B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97BFA480-F05D-478F-8A9B-230B5A48BB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3">
              <a:extLst>
                <a:ext uri="{FF2B5EF4-FFF2-40B4-BE49-F238E27FC236}">
                  <a16:creationId xmlns:a16="http://schemas.microsoft.com/office/drawing/2014/main" id="{163E787A-20EC-4040-AB5C-5201EAC934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C711CB51-FB56-4D29-9478-9C3E0DD945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5">
              <a:extLst>
                <a:ext uri="{FF2B5EF4-FFF2-40B4-BE49-F238E27FC236}">
                  <a16:creationId xmlns:a16="http://schemas.microsoft.com/office/drawing/2014/main" id="{5E01E7F0-872B-41A0-9275-17DB1999B8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6">
              <a:extLst>
                <a:ext uri="{FF2B5EF4-FFF2-40B4-BE49-F238E27FC236}">
                  <a16:creationId xmlns:a16="http://schemas.microsoft.com/office/drawing/2014/main" id="{544B430D-EBA0-4999-A19E-F426148127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B7B3D78B-308D-4CDE-ADD4-74A66F8444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E1A56272-DDCD-4BDF-A2A9-7B2DE8CDA2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9">
              <a:extLst>
                <a:ext uri="{FF2B5EF4-FFF2-40B4-BE49-F238E27FC236}">
                  <a16:creationId xmlns:a16="http://schemas.microsoft.com/office/drawing/2014/main" id="{1C45BC31-A0B5-48B4-AD65-811D49DDC0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0">
              <a:extLst>
                <a:ext uri="{FF2B5EF4-FFF2-40B4-BE49-F238E27FC236}">
                  <a16:creationId xmlns:a16="http://schemas.microsoft.com/office/drawing/2014/main" id="{DCAA9CBA-6D57-43EF-946C-48C8A5D2CA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1">
              <a:extLst>
                <a:ext uri="{FF2B5EF4-FFF2-40B4-BE49-F238E27FC236}">
                  <a16:creationId xmlns:a16="http://schemas.microsoft.com/office/drawing/2014/main" id="{8DC68288-B8D3-4B2D-9B5A-72AF82DC3A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2">
              <a:extLst>
                <a:ext uri="{FF2B5EF4-FFF2-40B4-BE49-F238E27FC236}">
                  <a16:creationId xmlns:a16="http://schemas.microsoft.com/office/drawing/2014/main" id="{1BB4AAAF-968B-4C39-AA82-163EA02ACF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3">
              <a:extLst>
                <a:ext uri="{FF2B5EF4-FFF2-40B4-BE49-F238E27FC236}">
                  <a16:creationId xmlns:a16="http://schemas.microsoft.com/office/drawing/2014/main" id="{9DD4074B-DDE4-4B72-A75F-FA11C3D633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4">
              <a:extLst>
                <a:ext uri="{FF2B5EF4-FFF2-40B4-BE49-F238E27FC236}">
                  <a16:creationId xmlns:a16="http://schemas.microsoft.com/office/drawing/2014/main" id="{F1B6A711-9614-4D1E-8BE0-3604F045D4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5">
              <a:extLst>
                <a:ext uri="{FF2B5EF4-FFF2-40B4-BE49-F238E27FC236}">
                  <a16:creationId xmlns:a16="http://schemas.microsoft.com/office/drawing/2014/main" id="{4E56A7E5-10B2-4408-BFDC-E5084B3656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6">
              <a:extLst>
                <a:ext uri="{FF2B5EF4-FFF2-40B4-BE49-F238E27FC236}">
                  <a16:creationId xmlns:a16="http://schemas.microsoft.com/office/drawing/2014/main" id="{17796E9B-298D-411F-AC54-3279097304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7">
              <a:extLst>
                <a:ext uri="{FF2B5EF4-FFF2-40B4-BE49-F238E27FC236}">
                  <a16:creationId xmlns:a16="http://schemas.microsoft.com/office/drawing/2014/main" id="{9BC51054-4504-4C22-AC47-A158995F1B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8">
              <a:extLst>
                <a:ext uri="{FF2B5EF4-FFF2-40B4-BE49-F238E27FC236}">
                  <a16:creationId xmlns:a16="http://schemas.microsoft.com/office/drawing/2014/main" id="{E478F6AA-8E58-43AD-B794-4059FBFD74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9">
              <a:extLst>
                <a:ext uri="{FF2B5EF4-FFF2-40B4-BE49-F238E27FC236}">
                  <a16:creationId xmlns:a16="http://schemas.microsoft.com/office/drawing/2014/main" id="{2FA4D0DC-40CB-4248-910C-71F14F6BE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0">
              <a:extLst>
                <a:ext uri="{FF2B5EF4-FFF2-40B4-BE49-F238E27FC236}">
                  <a16:creationId xmlns:a16="http://schemas.microsoft.com/office/drawing/2014/main" id="{3B963D1D-EB14-4CAF-A3A4-F35F4EB1C3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1">
              <a:extLst>
                <a:ext uri="{FF2B5EF4-FFF2-40B4-BE49-F238E27FC236}">
                  <a16:creationId xmlns:a16="http://schemas.microsoft.com/office/drawing/2014/main" id="{3871C03D-EF48-4AFF-854A-0750A56774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2">
              <a:extLst>
                <a:ext uri="{FF2B5EF4-FFF2-40B4-BE49-F238E27FC236}">
                  <a16:creationId xmlns:a16="http://schemas.microsoft.com/office/drawing/2014/main" id="{D7B57A7A-6DE0-4AD4-BC20-8754CDF44D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53">
              <a:extLst>
                <a:ext uri="{FF2B5EF4-FFF2-40B4-BE49-F238E27FC236}">
                  <a16:creationId xmlns:a16="http://schemas.microsoft.com/office/drawing/2014/main" id="{389A1317-A753-4BF6-BA6A-A27467D17B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4">
              <a:extLst>
                <a:ext uri="{FF2B5EF4-FFF2-40B4-BE49-F238E27FC236}">
                  <a16:creationId xmlns:a16="http://schemas.microsoft.com/office/drawing/2014/main" id="{5A0EB0FD-21FE-40CD-B284-7BADE9DA97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5">
              <a:extLst>
                <a:ext uri="{FF2B5EF4-FFF2-40B4-BE49-F238E27FC236}">
                  <a16:creationId xmlns:a16="http://schemas.microsoft.com/office/drawing/2014/main" id="{AF76AB1B-2EC7-407C-A6BF-317D841325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6">
              <a:extLst>
                <a:ext uri="{FF2B5EF4-FFF2-40B4-BE49-F238E27FC236}">
                  <a16:creationId xmlns:a16="http://schemas.microsoft.com/office/drawing/2014/main" id="{58C2B580-5A59-4C21-A8F2-20AEEF83B0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7">
              <a:extLst>
                <a:ext uri="{FF2B5EF4-FFF2-40B4-BE49-F238E27FC236}">
                  <a16:creationId xmlns:a16="http://schemas.microsoft.com/office/drawing/2014/main" id="{90AD2506-9686-4C11-8EF9-EC16ABBE1A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8">
              <a:extLst>
                <a:ext uri="{FF2B5EF4-FFF2-40B4-BE49-F238E27FC236}">
                  <a16:creationId xmlns:a16="http://schemas.microsoft.com/office/drawing/2014/main" id="{0BA08B1B-256B-4FAF-8008-D911DD86B2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59">
              <a:extLst>
                <a:ext uri="{FF2B5EF4-FFF2-40B4-BE49-F238E27FC236}">
                  <a16:creationId xmlns:a16="http://schemas.microsoft.com/office/drawing/2014/main" id="{E7567274-B5D1-47F0-ADE7-CF5DE0669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60">
              <a:extLst>
                <a:ext uri="{FF2B5EF4-FFF2-40B4-BE49-F238E27FC236}">
                  <a16:creationId xmlns:a16="http://schemas.microsoft.com/office/drawing/2014/main" id="{75D635D6-EB1E-44CB-AAB9-55260D188A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61">
              <a:extLst>
                <a:ext uri="{FF2B5EF4-FFF2-40B4-BE49-F238E27FC236}">
                  <a16:creationId xmlns:a16="http://schemas.microsoft.com/office/drawing/2014/main" id="{9BB6940C-5E35-43D4-8F17-C27DF25A4B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62">
              <a:extLst>
                <a:ext uri="{FF2B5EF4-FFF2-40B4-BE49-F238E27FC236}">
                  <a16:creationId xmlns:a16="http://schemas.microsoft.com/office/drawing/2014/main" id="{1690EE17-8D69-4DA7-8505-970126079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2264"/>
              <a:ext cx="4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80C68B24-2311-4FBA-966B-A3553E9241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2" name="Line 64">
              <a:extLst>
                <a:ext uri="{FF2B5EF4-FFF2-40B4-BE49-F238E27FC236}">
                  <a16:creationId xmlns:a16="http://schemas.microsoft.com/office/drawing/2014/main" id="{876BBE11-7324-431D-9636-7F631D029B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65">
              <a:extLst>
                <a:ext uri="{FF2B5EF4-FFF2-40B4-BE49-F238E27FC236}">
                  <a16:creationId xmlns:a16="http://schemas.microsoft.com/office/drawing/2014/main" id="{A7527ABA-5764-4937-B9DD-9505111F6C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66">
              <a:extLst>
                <a:ext uri="{FF2B5EF4-FFF2-40B4-BE49-F238E27FC236}">
                  <a16:creationId xmlns:a16="http://schemas.microsoft.com/office/drawing/2014/main" id="{7BAE724B-9022-4BD3-8272-59CE690D74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67">
              <a:extLst>
                <a:ext uri="{FF2B5EF4-FFF2-40B4-BE49-F238E27FC236}">
                  <a16:creationId xmlns:a16="http://schemas.microsoft.com/office/drawing/2014/main" id="{C41E0DBB-24B8-4148-B26A-72E37DCCC2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68">
              <a:extLst>
                <a:ext uri="{FF2B5EF4-FFF2-40B4-BE49-F238E27FC236}">
                  <a16:creationId xmlns:a16="http://schemas.microsoft.com/office/drawing/2014/main" id="{5F2C8E92-A871-4263-AF36-7205EE301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" y="1075"/>
              <a:ext cx="4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7" name="Freeform 69">
              <a:extLst>
                <a:ext uri="{FF2B5EF4-FFF2-40B4-BE49-F238E27FC236}">
                  <a16:creationId xmlns:a16="http://schemas.microsoft.com/office/drawing/2014/main" id="{06F2E1F0-A740-4C55-A688-A2AC9E140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8" name="Rectangle 70">
              <a:extLst>
                <a:ext uri="{FF2B5EF4-FFF2-40B4-BE49-F238E27FC236}">
                  <a16:creationId xmlns:a16="http://schemas.microsoft.com/office/drawing/2014/main" id="{3A2702F5-5B36-47CA-AC35-669EC2D84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9" name="Line 71">
              <a:extLst>
                <a:ext uri="{FF2B5EF4-FFF2-40B4-BE49-F238E27FC236}">
                  <a16:creationId xmlns:a16="http://schemas.microsoft.com/office/drawing/2014/main" id="{A544FBE7-8661-47E9-8F2D-C61E969B9F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Rectangle 72">
              <a:extLst>
                <a:ext uri="{FF2B5EF4-FFF2-40B4-BE49-F238E27FC236}">
                  <a16:creationId xmlns:a16="http://schemas.microsoft.com/office/drawing/2014/main" id="{31051780-1015-4B62-BEA4-F9C3E0397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1" name="Line 73">
              <a:extLst>
                <a:ext uri="{FF2B5EF4-FFF2-40B4-BE49-F238E27FC236}">
                  <a16:creationId xmlns:a16="http://schemas.microsoft.com/office/drawing/2014/main" id="{5472384B-B000-4957-8C64-D49E00767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74">
              <a:extLst>
                <a:ext uri="{FF2B5EF4-FFF2-40B4-BE49-F238E27FC236}">
                  <a16:creationId xmlns:a16="http://schemas.microsoft.com/office/drawing/2014/main" id="{3870B825-ECD6-408F-8007-7EB09F8BC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3" name="Line 75">
              <a:extLst>
                <a:ext uri="{FF2B5EF4-FFF2-40B4-BE49-F238E27FC236}">
                  <a16:creationId xmlns:a16="http://schemas.microsoft.com/office/drawing/2014/main" id="{F55D870F-ACB3-4483-AD5D-2308FB5E55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76">
              <a:extLst>
                <a:ext uri="{FF2B5EF4-FFF2-40B4-BE49-F238E27FC236}">
                  <a16:creationId xmlns:a16="http://schemas.microsoft.com/office/drawing/2014/main" id="{5018B8F1-9E5E-4316-BBDF-D69E9F443B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5" name="Line 77">
              <a:extLst>
                <a:ext uri="{FF2B5EF4-FFF2-40B4-BE49-F238E27FC236}">
                  <a16:creationId xmlns:a16="http://schemas.microsoft.com/office/drawing/2014/main" id="{898D3458-9C08-4E52-8D9F-93E2B65ABF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78">
              <a:extLst>
                <a:ext uri="{FF2B5EF4-FFF2-40B4-BE49-F238E27FC236}">
                  <a16:creationId xmlns:a16="http://schemas.microsoft.com/office/drawing/2014/main" id="{CF6134F5-5798-4136-98EF-969617B83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7" name="Rectangle 79">
              <a:extLst>
                <a:ext uri="{FF2B5EF4-FFF2-40B4-BE49-F238E27FC236}">
                  <a16:creationId xmlns:a16="http://schemas.microsoft.com/office/drawing/2014/main" id="{62F0C94D-FB1A-4362-B226-310AF3F90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8" name="Line 80">
              <a:extLst>
                <a:ext uri="{FF2B5EF4-FFF2-40B4-BE49-F238E27FC236}">
                  <a16:creationId xmlns:a16="http://schemas.microsoft.com/office/drawing/2014/main" id="{0B72AE3B-B4D9-42F1-A664-035C3C0F0C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1">
              <a:extLst>
                <a:ext uri="{FF2B5EF4-FFF2-40B4-BE49-F238E27FC236}">
                  <a16:creationId xmlns:a16="http://schemas.microsoft.com/office/drawing/2014/main" id="{FCBA1AE4-1210-45F7-9567-669CDD81E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3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0" name="Line 82">
              <a:extLst>
                <a:ext uri="{FF2B5EF4-FFF2-40B4-BE49-F238E27FC236}">
                  <a16:creationId xmlns:a16="http://schemas.microsoft.com/office/drawing/2014/main" id="{238F106A-EC6C-4260-AB45-FDDCD0A207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3">
              <a:extLst>
                <a:ext uri="{FF2B5EF4-FFF2-40B4-BE49-F238E27FC236}">
                  <a16:creationId xmlns:a16="http://schemas.microsoft.com/office/drawing/2014/main" id="{D5ED70CA-0E2A-402D-9EA2-CCDD4CB77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2" name="Line 84">
              <a:extLst>
                <a:ext uri="{FF2B5EF4-FFF2-40B4-BE49-F238E27FC236}">
                  <a16:creationId xmlns:a16="http://schemas.microsoft.com/office/drawing/2014/main" id="{40E5CCE6-606F-4436-A8A0-7FC34F17CB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5">
              <a:extLst>
                <a:ext uri="{FF2B5EF4-FFF2-40B4-BE49-F238E27FC236}">
                  <a16:creationId xmlns:a16="http://schemas.microsoft.com/office/drawing/2014/main" id="{81A178FF-5360-47EF-8B3E-93FCF7A9F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4" name="Line 86">
              <a:extLst>
                <a:ext uri="{FF2B5EF4-FFF2-40B4-BE49-F238E27FC236}">
                  <a16:creationId xmlns:a16="http://schemas.microsoft.com/office/drawing/2014/main" id="{89C2B216-0D56-45AF-BA56-D525A3EDBC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87">
              <a:extLst>
                <a:ext uri="{FF2B5EF4-FFF2-40B4-BE49-F238E27FC236}">
                  <a16:creationId xmlns:a16="http://schemas.microsoft.com/office/drawing/2014/main" id="{9BDAE5E6-A24E-4B08-BCDE-6B38A8C1A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6" name="Line 88">
              <a:extLst>
                <a:ext uri="{FF2B5EF4-FFF2-40B4-BE49-F238E27FC236}">
                  <a16:creationId xmlns:a16="http://schemas.microsoft.com/office/drawing/2014/main" id="{6821841F-78B1-48FD-8940-25526F6B2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89">
              <a:extLst>
                <a:ext uri="{FF2B5EF4-FFF2-40B4-BE49-F238E27FC236}">
                  <a16:creationId xmlns:a16="http://schemas.microsoft.com/office/drawing/2014/main" id="{6456D484-D886-4641-8E8D-E109F096EA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5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8" name="Line 90">
              <a:extLst>
                <a:ext uri="{FF2B5EF4-FFF2-40B4-BE49-F238E27FC236}">
                  <a16:creationId xmlns:a16="http://schemas.microsoft.com/office/drawing/2014/main" id="{56E92366-01BB-4B13-ABA4-A404F2C8D2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91">
              <a:extLst>
                <a:ext uri="{FF2B5EF4-FFF2-40B4-BE49-F238E27FC236}">
                  <a16:creationId xmlns:a16="http://schemas.microsoft.com/office/drawing/2014/main" id="{397C0DD6-165D-47CC-958C-E1A3D129E7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2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0" name="Line 92">
              <a:extLst>
                <a:ext uri="{FF2B5EF4-FFF2-40B4-BE49-F238E27FC236}">
                  <a16:creationId xmlns:a16="http://schemas.microsoft.com/office/drawing/2014/main" id="{6D751924-B316-4FF6-BD7C-0E746691C1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93">
              <a:extLst>
                <a:ext uri="{FF2B5EF4-FFF2-40B4-BE49-F238E27FC236}">
                  <a16:creationId xmlns:a16="http://schemas.microsoft.com/office/drawing/2014/main" id="{D2FE8D7F-E622-4D04-9F3C-B10F7D88A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92" name="Rectangle 94">
              <a:extLst>
                <a:ext uri="{FF2B5EF4-FFF2-40B4-BE49-F238E27FC236}">
                  <a16:creationId xmlns:a16="http://schemas.microsoft.com/office/drawing/2014/main" id="{9D6DB715-07F1-4A81-94CF-83F7631AC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492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93" name="Line 95">
              <a:extLst>
                <a:ext uri="{FF2B5EF4-FFF2-40B4-BE49-F238E27FC236}">
                  <a16:creationId xmlns:a16="http://schemas.microsoft.com/office/drawing/2014/main" id="{1FA55335-2CE5-4D06-8C64-55F18F4169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96">
              <a:extLst>
                <a:ext uri="{FF2B5EF4-FFF2-40B4-BE49-F238E27FC236}">
                  <a16:creationId xmlns:a16="http://schemas.microsoft.com/office/drawing/2014/main" id="{AA37E179-E668-4630-869C-3C1A5761D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267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95" name="Line 97">
              <a:extLst>
                <a:ext uri="{FF2B5EF4-FFF2-40B4-BE49-F238E27FC236}">
                  <a16:creationId xmlns:a16="http://schemas.microsoft.com/office/drawing/2014/main" id="{D9BF07A4-C30A-45B8-978E-C4AA6277F3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98">
              <a:extLst>
                <a:ext uri="{FF2B5EF4-FFF2-40B4-BE49-F238E27FC236}">
                  <a16:creationId xmlns:a16="http://schemas.microsoft.com/office/drawing/2014/main" id="{B8F9B043-765F-408B-9C2D-F6A1CBA6D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046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97" name="Line 99">
              <a:extLst>
                <a:ext uri="{FF2B5EF4-FFF2-40B4-BE49-F238E27FC236}">
                  <a16:creationId xmlns:a16="http://schemas.microsoft.com/office/drawing/2014/main" id="{B99EF937-D7D4-498B-AF14-9DEA58553E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100">
              <a:extLst>
                <a:ext uri="{FF2B5EF4-FFF2-40B4-BE49-F238E27FC236}">
                  <a16:creationId xmlns:a16="http://schemas.microsoft.com/office/drawing/2014/main" id="{5FF69AC0-7287-4C48-AED0-C6232C74C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820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99" name="Line 101">
              <a:extLst>
                <a:ext uri="{FF2B5EF4-FFF2-40B4-BE49-F238E27FC236}">
                  <a16:creationId xmlns:a16="http://schemas.microsoft.com/office/drawing/2014/main" id="{D20B3523-59C0-49F2-A5F5-E73F676553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102">
              <a:extLst>
                <a:ext uri="{FF2B5EF4-FFF2-40B4-BE49-F238E27FC236}">
                  <a16:creationId xmlns:a16="http://schemas.microsoft.com/office/drawing/2014/main" id="{15E977E8-7D2F-4008-B7B2-8CBA86223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600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01" name="Line 103">
              <a:extLst>
                <a:ext uri="{FF2B5EF4-FFF2-40B4-BE49-F238E27FC236}">
                  <a16:creationId xmlns:a16="http://schemas.microsoft.com/office/drawing/2014/main" id="{9117F506-FD3A-4E6D-9CCC-0FF0FEE66A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104">
              <a:extLst>
                <a:ext uri="{FF2B5EF4-FFF2-40B4-BE49-F238E27FC236}">
                  <a16:creationId xmlns:a16="http://schemas.microsoft.com/office/drawing/2014/main" id="{971D1F2F-29A5-4554-B2AD-31996B2115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2153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03" name="Line 105">
              <a:extLst>
                <a:ext uri="{FF2B5EF4-FFF2-40B4-BE49-F238E27FC236}">
                  <a16:creationId xmlns:a16="http://schemas.microsoft.com/office/drawing/2014/main" id="{E39FF268-7ED9-48B2-AA0F-91FB9FBBD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106">
              <a:extLst>
                <a:ext uri="{FF2B5EF4-FFF2-40B4-BE49-F238E27FC236}">
                  <a16:creationId xmlns:a16="http://schemas.microsoft.com/office/drawing/2014/main" id="{C47F3045-D055-47C1-B4B5-8F7FC199D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933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05" name="Line 107">
              <a:extLst>
                <a:ext uri="{FF2B5EF4-FFF2-40B4-BE49-F238E27FC236}">
                  <a16:creationId xmlns:a16="http://schemas.microsoft.com/office/drawing/2014/main" id="{9A07F9A9-C055-456F-B627-3A6BE31CBC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Rectangle 108">
              <a:extLst>
                <a:ext uri="{FF2B5EF4-FFF2-40B4-BE49-F238E27FC236}">
                  <a16:creationId xmlns:a16="http://schemas.microsoft.com/office/drawing/2014/main" id="{25975B8A-2AD3-4419-A7F2-87BC349DB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707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7" name="Line 109">
              <a:extLst>
                <a:ext uri="{FF2B5EF4-FFF2-40B4-BE49-F238E27FC236}">
                  <a16:creationId xmlns:a16="http://schemas.microsoft.com/office/drawing/2014/main" id="{04B02DDF-F26C-43DB-A547-8304943A75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Rectangle 110">
              <a:extLst>
                <a:ext uri="{FF2B5EF4-FFF2-40B4-BE49-F238E27FC236}">
                  <a16:creationId xmlns:a16="http://schemas.microsoft.com/office/drawing/2014/main" id="{4CE524A8-FEAA-4C9A-BA59-FFC92C736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486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9" name="Line 111">
              <a:extLst>
                <a:ext uri="{FF2B5EF4-FFF2-40B4-BE49-F238E27FC236}">
                  <a16:creationId xmlns:a16="http://schemas.microsoft.com/office/drawing/2014/main" id="{8EA68E43-2A26-470B-92CB-B2633A1A11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Rectangle 112">
              <a:extLst>
                <a:ext uri="{FF2B5EF4-FFF2-40B4-BE49-F238E27FC236}">
                  <a16:creationId xmlns:a16="http://schemas.microsoft.com/office/drawing/2014/main" id="{5D413F71-DE83-4F8D-871E-A74109BCB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261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11" name="Line 113">
              <a:extLst>
                <a:ext uri="{FF2B5EF4-FFF2-40B4-BE49-F238E27FC236}">
                  <a16:creationId xmlns:a16="http://schemas.microsoft.com/office/drawing/2014/main" id="{1CE83096-650F-44CE-B907-A44EB0D20B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Freeform 114">
              <a:extLst>
                <a:ext uri="{FF2B5EF4-FFF2-40B4-BE49-F238E27FC236}">
                  <a16:creationId xmlns:a16="http://schemas.microsoft.com/office/drawing/2014/main" id="{DED06AEC-5BB7-485A-B2F0-A3F1EAE146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13" name="Freeform 116">
              <a:extLst>
                <a:ext uri="{FF2B5EF4-FFF2-40B4-BE49-F238E27FC236}">
                  <a16:creationId xmlns:a16="http://schemas.microsoft.com/office/drawing/2014/main" id="{4F93E2A6-DA2C-4EBD-AF4A-26AAB3C6EB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14" name="Rectangle 118">
              <a:extLst>
                <a:ext uri="{FF2B5EF4-FFF2-40B4-BE49-F238E27FC236}">
                  <a16:creationId xmlns:a16="http://schemas.microsoft.com/office/drawing/2014/main" id="{6BC430EA-5EF8-40CE-A0CB-F6AC389BD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9FA4C523-C924-4E70-A410-A173316B3873}"/>
              </a:ext>
            </a:extLst>
          </p:cNvPr>
          <p:cNvGrpSpPr/>
          <p:nvPr/>
        </p:nvGrpSpPr>
        <p:grpSpPr>
          <a:xfrm>
            <a:off x="6612648" y="2545018"/>
            <a:ext cx="1787609" cy="1855939"/>
            <a:chOff x="5235354" y="2005111"/>
            <a:chExt cx="1787609" cy="1855939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80F84FEB-1E4E-473E-8763-FAC99E1207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0659" y="2005111"/>
              <a:ext cx="882304" cy="185593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2AD3C87B-C3E3-4CC5-AA19-E2E685E4CF8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35354" y="2006111"/>
              <a:ext cx="902870" cy="1854939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0" name="Object 119">
            <a:extLst>
              <a:ext uri="{FF2B5EF4-FFF2-40B4-BE49-F238E27FC236}">
                <a16:creationId xmlns:a16="http://schemas.microsoft.com/office/drawing/2014/main" id="{B6A7AC49-9178-4086-95AF-9668724616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689650"/>
              </p:ext>
            </p:extLst>
          </p:nvPr>
        </p:nvGraphicFramePr>
        <p:xfrm>
          <a:off x="8092862" y="2177924"/>
          <a:ext cx="1044534" cy="34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74360" imgH="253800" progId="Equation.DSMT4">
                  <p:embed/>
                </p:oleObj>
              </mc:Choice>
              <mc:Fallback>
                <p:oleObj name="Equation" r:id="rId13" imgW="774360" imgH="253800" progId="Equation.DSMT4">
                  <p:embed/>
                  <p:pic>
                    <p:nvPicPr>
                      <p:cNvPr id="120" name="Object 119">
                        <a:extLst>
                          <a:ext uri="{FF2B5EF4-FFF2-40B4-BE49-F238E27FC236}">
                            <a16:creationId xmlns:a16="http://schemas.microsoft.com/office/drawing/2014/main" id="{B6A7AC49-9178-4086-95AF-9668724616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2862" y="2177924"/>
                        <a:ext cx="1044534" cy="3419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1" name="Group 120">
            <a:extLst>
              <a:ext uri="{FF2B5EF4-FFF2-40B4-BE49-F238E27FC236}">
                <a16:creationId xmlns:a16="http://schemas.microsoft.com/office/drawing/2014/main" id="{CA0BB477-0C29-48B8-BB44-34FD369D0E20}"/>
              </a:ext>
            </a:extLst>
          </p:cNvPr>
          <p:cNvGrpSpPr/>
          <p:nvPr/>
        </p:nvGrpSpPr>
        <p:grpSpPr>
          <a:xfrm flipV="1">
            <a:off x="6980383" y="4419779"/>
            <a:ext cx="3738079" cy="1892255"/>
            <a:chOff x="4270402" y="1968793"/>
            <a:chExt cx="3738079" cy="1892255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8EEF1557-DEC9-4523-9F59-49A7F7BC55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0659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1ADED3CD-E0EC-4A4E-A5FE-9FC763A04E9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402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4" name="Object 123">
            <a:extLst>
              <a:ext uri="{FF2B5EF4-FFF2-40B4-BE49-F238E27FC236}">
                <a16:creationId xmlns:a16="http://schemas.microsoft.com/office/drawing/2014/main" id="{8C2BC7A9-C576-415E-ACAC-50F0C383F2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005865"/>
              </p:ext>
            </p:extLst>
          </p:nvPr>
        </p:nvGraphicFramePr>
        <p:xfrm>
          <a:off x="6213476" y="6268740"/>
          <a:ext cx="10144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7320" imgH="253800" progId="Equation.DSMT4">
                  <p:embed/>
                </p:oleObj>
              </mc:Choice>
              <mc:Fallback>
                <p:oleObj name="Equation" r:id="rId14" imgW="787320" imgH="253800" progId="Equation.DSMT4">
                  <p:embed/>
                  <p:pic>
                    <p:nvPicPr>
                      <p:cNvPr id="124" name="Object 123">
                        <a:extLst>
                          <a:ext uri="{FF2B5EF4-FFF2-40B4-BE49-F238E27FC236}">
                            <a16:creationId xmlns:a16="http://schemas.microsoft.com/office/drawing/2014/main" id="{8C2BC7A9-C576-415E-ACAC-50F0C383F2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6" y="6268740"/>
                        <a:ext cx="1014413" cy="328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5" name="Group 124">
            <a:extLst>
              <a:ext uri="{FF2B5EF4-FFF2-40B4-BE49-F238E27FC236}">
                <a16:creationId xmlns:a16="http://schemas.microsoft.com/office/drawing/2014/main" id="{18E6B194-6D3D-4364-A8FC-392831C52EE5}"/>
              </a:ext>
            </a:extLst>
          </p:cNvPr>
          <p:cNvGrpSpPr/>
          <p:nvPr/>
        </p:nvGrpSpPr>
        <p:grpSpPr>
          <a:xfrm flipV="1">
            <a:off x="6986112" y="2256826"/>
            <a:ext cx="3738079" cy="1892255"/>
            <a:chOff x="4270402" y="1968793"/>
            <a:chExt cx="3738079" cy="1892255"/>
          </a:xfrm>
        </p:grpSpPr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6E623515-7B4E-4346-B0B1-B56C3D7695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0659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2EBC1D19-6BCF-4D10-8C2C-7AD541345B6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402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8" name="Object 127">
            <a:extLst>
              <a:ext uri="{FF2B5EF4-FFF2-40B4-BE49-F238E27FC236}">
                <a16:creationId xmlns:a16="http://schemas.microsoft.com/office/drawing/2014/main" id="{E981CFDA-2C10-4469-9B44-2A1DF48FE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714213"/>
              </p:ext>
            </p:extLst>
          </p:nvPr>
        </p:nvGraphicFramePr>
        <p:xfrm>
          <a:off x="6219205" y="3981818"/>
          <a:ext cx="10144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87320" imgH="253800" progId="Equation.DSMT4">
                  <p:embed/>
                </p:oleObj>
              </mc:Choice>
              <mc:Fallback>
                <p:oleObj name="Equation" r:id="rId16" imgW="787320" imgH="253800" progId="Equation.DSMT4">
                  <p:embed/>
                  <p:pic>
                    <p:nvPicPr>
                      <p:cNvPr id="128" name="Object 127">
                        <a:extLst>
                          <a:ext uri="{FF2B5EF4-FFF2-40B4-BE49-F238E27FC236}">
                            <a16:creationId xmlns:a16="http://schemas.microsoft.com/office/drawing/2014/main" id="{E981CFDA-2C10-4469-9B44-2A1DF48FED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205" y="3981818"/>
                        <a:ext cx="1014413" cy="328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" name="Oval 128">
            <a:extLst>
              <a:ext uri="{FF2B5EF4-FFF2-40B4-BE49-F238E27FC236}">
                <a16:creationId xmlns:a16="http://schemas.microsoft.com/office/drawing/2014/main" id="{D23C2588-5AC7-4BD9-998D-EC1CFF144B40}"/>
              </a:ext>
            </a:extLst>
          </p:cNvPr>
          <p:cNvSpPr/>
          <p:nvPr/>
        </p:nvSpPr>
        <p:spPr>
          <a:xfrm>
            <a:off x="7210844" y="3811452"/>
            <a:ext cx="105817" cy="103392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0" name="Object 129">
            <a:extLst>
              <a:ext uri="{FF2B5EF4-FFF2-40B4-BE49-F238E27FC236}">
                <a16:creationId xmlns:a16="http://schemas.microsoft.com/office/drawing/2014/main" id="{D527221C-C854-4244-959E-686A4EEE19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875757"/>
              </p:ext>
            </p:extLst>
          </p:nvPr>
        </p:nvGraphicFramePr>
        <p:xfrm>
          <a:off x="6737351" y="3392489"/>
          <a:ext cx="98742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63280" imgH="317160" progId="Equation.DSMT4">
                  <p:embed/>
                </p:oleObj>
              </mc:Choice>
              <mc:Fallback>
                <p:oleObj name="Equation" r:id="rId17" imgW="863280" imgH="317160" progId="Equation.DSMT4">
                  <p:embed/>
                  <p:pic>
                    <p:nvPicPr>
                      <p:cNvPr id="130" name="Object 129">
                        <a:extLst>
                          <a:ext uri="{FF2B5EF4-FFF2-40B4-BE49-F238E27FC236}">
                            <a16:creationId xmlns:a16="http://schemas.microsoft.com/office/drawing/2014/main" id="{D527221C-C854-4244-959E-686A4EEE19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351" y="3392489"/>
                        <a:ext cx="987425" cy="363537"/>
                      </a:xfrm>
                      <a:prstGeom prst="rect">
                        <a:avLst/>
                      </a:prstGeom>
                      <a:solidFill>
                        <a:schemeClr val="bg1">
                          <a:alpha val="62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" name="Oval 130">
            <a:extLst>
              <a:ext uri="{FF2B5EF4-FFF2-40B4-BE49-F238E27FC236}">
                <a16:creationId xmlns:a16="http://schemas.microsoft.com/office/drawing/2014/main" id="{10051FAD-D46E-49AF-BA5E-38A3EA261072}"/>
              </a:ext>
            </a:extLst>
          </p:cNvPr>
          <p:cNvSpPr/>
          <p:nvPr/>
        </p:nvSpPr>
        <p:spPr>
          <a:xfrm>
            <a:off x="8217003" y="2827615"/>
            <a:ext cx="105817" cy="103392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2" name="Object 131">
            <a:extLst>
              <a:ext uri="{FF2B5EF4-FFF2-40B4-BE49-F238E27FC236}">
                <a16:creationId xmlns:a16="http://schemas.microsoft.com/office/drawing/2014/main" id="{B823EB74-DA38-48C2-A730-D72AEA2C58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585042"/>
              </p:ext>
            </p:extLst>
          </p:nvPr>
        </p:nvGraphicFramePr>
        <p:xfrm>
          <a:off x="8198820" y="2974641"/>
          <a:ext cx="4508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93480" imgH="253800" progId="Equation.DSMT4">
                  <p:embed/>
                </p:oleObj>
              </mc:Choice>
              <mc:Fallback>
                <p:oleObj name="Equation" r:id="rId19" imgW="393480" imgH="253800" progId="Equation.DSMT4">
                  <p:embed/>
                  <p:pic>
                    <p:nvPicPr>
                      <p:cNvPr id="132" name="Object 131">
                        <a:extLst>
                          <a:ext uri="{FF2B5EF4-FFF2-40B4-BE49-F238E27FC236}">
                            <a16:creationId xmlns:a16="http://schemas.microsoft.com/office/drawing/2014/main" id="{B823EB74-DA38-48C2-A730-D72AEA2C58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8820" y="2974641"/>
                        <a:ext cx="450850" cy="2921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2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" name="Object 132">
            <a:extLst>
              <a:ext uri="{FF2B5EF4-FFF2-40B4-BE49-F238E27FC236}">
                <a16:creationId xmlns:a16="http://schemas.microsoft.com/office/drawing/2014/main" id="{3D423928-F744-4F59-B211-57750A9A9D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341328"/>
              </p:ext>
            </p:extLst>
          </p:nvPr>
        </p:nvGraphicFramePr>
        <p:xfrm>
          <a:off x="2046288" y="3876675"/>
          <a:ext cx="129381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11000" imgH="266400" progId="Equation.DSMT4">
                  <p:embed/>
                </p:oleObj>
              </mc:Choice>
              <mc:Fallback>
                <p:oleObj name="Equation" r:id="rId21" imgW="711000" imgH="266400" progId="Equation.DSMT4">
                  <p:embed/>
                  <p:pic>
                    <p:nvPicPr>
                      <p:cNvPr id="133" name="Object 132">
                        <a:extLst>
                          <a:ext uri="{FF2B5EF4-FFF2-40B4-BE49-F238E27FC236}">
                            <a16:creationId xmlns:a16="http://schemas.microsoft.com/office/drawing/2014/main" id="{3D423928-F744-4F59-B211-57750A9A9D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3876675"/>
                        <a:ext cx="1293812" cy="484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133">
            <a:extLst>
              <a:ext uri="{FF2B5EF4-FFF2-40B4-BE49-F238E27FC236}">
                <a16:creationId xmlns:a16="http://schemas.microsoft.com/office/drawing/2014/main" id="{584A48EC-FE4C-4FCF-B13C-E74A65345C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299629"/>
              </p:ext>
            </p:extLst>
          </p:nvPr>
        </p:nvGraphicFramePr>
        <p:xfrm>
          <a:off x="2028177" y="4412804"/>
          <a:ext cx="8096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44240" imgH="228600" progId="Equation.DSMT4">
                  <p:embed/>
                </p:oleObj>
              </mc:Choice>
              <mc:Fallback>
                <p:oleObj name="Equation" r:id="rId23" imgW="444240" imgH="228600" progId="Equation.DSMT4">
                  <p:embed/>
                  <p:pic>
                    <p:nvPicPr>
                      <p:cNvPr id="134" name="Object 133">
                        <a:extLst>
                          <a:ext uri="{FF2B5EF4-FFF2-40B4-BE49-F238E27FC236}">
                            <a16:creationId xmlns:a16="http://schemas.microsoft.com/office/drawing/2014/main" id="{584A48EC-FE4C-4FCF-B13C-E74A65345C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8177" y="4412804"/>
                        <a:ext cx="809625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81976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9" grpId="0" animBg="1"/>
      <p:bldP spid="1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982788" y="417513"/>
          <a:ext cx="55165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1100" imgH="254000" progId="Equation.DSMT4">
                  <p:embed/>
                </p:oleObj>
              </mc:Choice>
              <mc:Fallback>
                <p:oleObj name="Equation" r:id="rId4" imgW="2451100" imgH="2540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417513"/>
                        <a:ext cx="551656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128"/>
          <p:cNvGraphicFramePr>
            <a:graphicFrameLocks noChangeAspect="1"/>
          </p:cNvGraphicFramePr>
          <p:nvPr/>
        </p:nvGraphicFramePr>
        <p:xfrm>
          <a:off x="1854201" y="4653136"/>
          <a:ext cx="27146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177480" progId="Equation.DSMT4">
                  <p:embed/>
                </p:oleObj>
              </mc:Choice>
              <mc:Fallback>
                <p:oleObj name="Equation" r:id="rId6" imgW="1320480" imgH="177480" progId="Equation.DSMT4">
                  <p:embed/>
                  <p:pic>
                    <p:nvPicPr>
                      <p:cNvPr id="145" name="Object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1" y="4653136"/>
                        <a:ext cx="2714625" cy="3635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129"/>
          <p:cNvGraphicFramePr>
            <a:graphicFrameLocks noChangeAspect="1"/>
          </p:cNvGraphicFramePr>
          <p:nvPr/>
        </p:nvGraphicFramePr>
        <p:xfrm>
          <a:off x="2981325" y="5084764"/>
          <a:ext cx="15954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177480" progId="Equation.DSMT4">
                  <p:embed/>
                </p:oleObj>
              </mc:Choice>
              <mc:Fallback>
                <p:oleObj name="Equation" r:id="rId8" imgW="774360" imgH="177480" progId="Equation.DSMT4">
                  <p:embed/>
                  <p:pic>
                    <p:nvPicPr>
                      <p:cNvPr id="146" name="Object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5084764"/>
                        <a:ext cx="1595438" cy="363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130"/>
          <p:cNvGraphicFramePr>
            <a:graphicFrameLocks noChangeAspect="1"/>
          </p:cNvGraphicFramePr>
          <p:nvPr/>
        </p:nvGraphicFramePr>
        <p:xfrm>
          <a:off x="3822701" y="5513389"/>
          <a:ext cx="102076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177480" progId="Equation.DSMT4">
                  <p:embed/>
                </p:oleObj>
              </mc:Choice>
              <mc:Fallback>
                <p:oleObj name="Equation" r:id="rId10" imgW="495000" imgH="177480" progId="Equation.DSMT4">
                  <p:embed/>
                  <p:pic>
                    <p:nvPicPr>
                      <p:cNvPr id="147" name="Object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1" y="5513389"/>
                        <a:ext cx="1020763" cy="363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" name="Object 131"/>
          <p:cNvGraphicFramePr>
            <a:graphicFrameLocks noChangeAspect="1"/>
          </p:cNvGraphicFramePr>
          <p:nvPr/>
        </p:nvGraphicFramePr>
        <p:xfrm>
          <a:off x="4818063" y="1823294"/>
          <a:ext cx="214630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1560" imgH="177480" progId="Equation.DSMT4">
                  <p:embed/>
                </p:oleObj>
              </mc:Choice>
              <mc:Fallback>
                <p:oleObj name="Equation" r:id="rId12" imgW="1231560" imgH="177480" progId="Equation.DSMT4">
                  <p:embed/>
                  <p:pic>
                    <p:nvPicPr>
                      <p:cNvPr id="148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8063" y="1823294"/>
                        <a:ext cx="2146300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132"/>
          <p:cNvGraphicFramePr>
            <a:graphicFrameLocks noChangeAspect="1"/>
          </p:cNvGraphicFramePr>
          <p:nvPr/>
        </p:nvGraphicFramePr>
        <p:xfrm>
          <a:off x="5879976" y="2204864"/>
          <a:ext cx="9763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58720" imgH="177480" progId="Equation.DSMT4">
                  <p:embed/>
                </p:oleObj>
              </mc:Choice>
              <mc:Fallback>
                <p:oleObj name="Equation" r:id="rId14" imgW="558720" imgH="177480" progId="Equation.DSMT4">
                  <p:embed/>
                  <p:pic>
                    <p:nvPicPr>
                      <p:cNvPr id="149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976" y="2204864"/>
                        <a:ext cx="976312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" name="Object 134"/>
          <p:cNvGraphicFramePr>
            <a:graphicFrameLocks noChangeAspect="1"/>
          </p:cNvGraphicFramePr>
          <p:nvPr/>
        </p:nvGraphicFramePr>
        <p:xfrm>
          <a:off x="2639617" y="2177181"/>
          <a:ext cx="1037481" cy="329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720" imgH="177480" progId="Equation.DSMT4">
                  <p:embed/>
                </p:oleObj>
              </mc:Choice>
              <mc:Fallback>
                <p:oleObj name="Equation" r:id="rId16" imgW="558720" imgH="177480" progId="Equation.DSMT4">
                  <p:embed/>
                  <p:pic>
                    <p:nvPicPr>
                      <p:cNvPr id="150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617" y="2177181"/>
                        <a:ext cx="1037481" cy="32948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" name="Object 135"/>
          <p:cNvGraphicFramePr>
            <a:graphicFrameLocks noChangeAspect="1"/>
          </p:cNvGraphicFramePr>
          <p:nvPr/>
        </p:nvGraphicFramePr>
        <p:xfrm>
          <a:off x="2927649" y="2492897"/>
          <a:ext cx="120967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96880" imgH="177480" progId="Equation.DSMT4">
                  <p:embed/>
                </p:oleObj>
              </mc:Choice>
              <mc:Fallback>
                <p:oleObj name="Equation" r:id="rId18" imgW="596880" imgH="177480" progId="Equation.DSMT4">
                  <p:embed/>
                  <p:pic>
                    <p:nvPicPr>
                      <p:cNvPr id="151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649" y="2492897"/>
                        <a:ext cx="1209675" cy="360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" name="Object 125"/>
          <p:cNvGraphicFramePr>
            <a:graphicFrameLocks noChangeAspect="1"/>
          </p:cNvGraphicFramePr>
          <p:nvPr/>
        </p:nvGraphicFramePr>
        <p:xfrm>
          <a:off x="1574800" y="1125539"/>
          <a:ext cx="221773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31560" imgH="304560" progId="Equation.DSMT4">
                  <p:embed/>
                </p:oleObj>
              </mc:Choice>
              <mc:Fallback>
                <p:oleObj name="Equation" r:id="rId20" imgW="1231560" imgH="304560" progId="Equation.DSMT4">
                  <p:embed/>
                  <p:pic>
                    <p:nvPicPr>
                      <p:cNvPr id="152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1125539"/>
                        <a:ext cx="2217738" cy="5492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" name="Object 127"/>
          <p:cNvGraphicFramePr>
            <a:graphicFrameLocks noChangeAspect="1"/>
          </p:cNvGraphicFramePr>
          <p:nvPr/>
        </p:nvGraphicFramePr>
        <p:xfrm>
          <a:off x="2063552" y="1759794"/>
          <a:ext cx="18161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63280" imgH="177480" progId="Equation.DSMT4">
                  <p:embed/>
                </p:oleObj>
              </mc:Choice>
              <mc:Fallback>
                <p:oleObj name="Equation" r:id="rId22" imgW="863280" imgH="177480" progId="Equation.DSMT4">
                  <p:embed/>
                  <p:pic>
                    <p:nvPicPr>
                      <p:cNvPr id="153" name="Object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552" y="1759794"/>
                        <a:ext cx="1816100" cy="3730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" name="TextBox 153"/>
          <p:cNvSpPr txBox="1">
            <a:spLocks noChangeArrowheads="1"/>
          </p:cNvSpPr>
          <p:nvPr/>
        </p:nvSpPr>
        <p:spPr bwMode="auto">
          <a:xfrm>
            <a:off x="5519936" y="4182180"/>
            <a:ext cx="46805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/>
            <a:r>
              <a:rPr lang="en-CA" sz="2400" dirty="0"/>
              <a:t>Check each value of “x” by plugging it back into the equation</a:t>
            </a:r>
            <a:endParaRPr lang="en-CA" sz="2400" i="1" dirty="0"/>
          </a:p>
        </p:txBody>
      </p:sp>
      <p:graphicFrame>
        <p:nvGraphicFramePr>
          <p:cNvPr id="155" name="Object 125"/>
          <p:cNvGraphicFramePr>
            <a:graphicFrameLocks noChangeAspect="1"/>
          </p:cNvGraphicFramePr>
          <p:nvPr/>
        </p:nvGraphicFramePr>
        <p:xfrm>
          <a:off x="4365625" y="1052092"/>
          <a:ext cx="26558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58640" imgH="368280" progId="Equation.DSMT4">
                  <p:embed/>
                </p:oleObj>
              </mc:Choice>
              <mc:Fallback>
                <p:oleObj name="Equation" r:id="rId24" imgW="1358640" imgH="368280" progId="Equation.DSMT4">
                  <p:embed/>
                  <p:pic>
                    <p:nvPicPr>
                      <p:cNvPr id="155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1052092"/>
                        <a:ext cx="2655888" cy="720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" name="Object 125"/>
          <p:cNvGraphicFramePr>
            <a:graphicFrameLocks noChangeAspect="1"/>
          </p:cNvGraphicFramePr>
          <p:nvPr/>
        </p:nvGraphicFramePr>
        <p:xfrm>
          <a:off x="7453512" y="1109242"/>
          <a:ext cx="2674937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485720" imgH="368280" progId="Equation.DSMT4">
                  <p:embed/>
                </p:oleObj>
              </mc:Choice>
              <mc:Fallback>
                <p:oleObj name="Equation" r:id="rId26" imgW="1485720" imgH="368280" progId="Equation.DSMT4">
                  <p:embed/>
                  <p:pic>
                    <p:nvPicPr>
                      <p:cNvPr id="167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3512" y="1109242"/>
                        <a:ext cx="2674937" cy="663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" name="Object 125"/>
          <p:cNvGraphicFramePr>
            <a:graphicFrameLocks noChangeAspect="1"/>
          </p:cNvGraphicFramePr>
          <p:nvPr/>
        </p:nvGraphicFramePr>
        <p:xfrm>
          <a:off x="1635125" y="3939778"/>
          <a:ext cx="29019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12800" imgH="355320" progId="Equation.DSMT4">
                  <p:embed/>
                </p:oleObj>
              </mc:Choice>
              <mc:Fallback>
                <p:oleObj name="Equation" r:id="rId28" imgW="1612800" imgH="355320" progId="Equation.DSMT4">
                  <p:embed/>
                  <p:pic>
                    <p:nvPicPr>
                      <p:cNvPr id="168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3939778"/>
                        <a:ext cx="2901950" cy="641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" name="Object 131"/>
          <p:cNvGraphicFramePr>
            <a:graphicFrameLocks noChangeAspect="1"/>
          </p:cNvGraphicFramePr>
          <p:nvPr/>
        </p:nvGraphicFramePr>
        <p:xfrm>
          <a:off x="7802760" y="1835150"/>
          <a:ext cx="232568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33440" imgH="177480" progId="Equation.DSMT4">
                  <p:embed/>
                </p:oleObj>
              </mc:Choice>
              <mc:Fallback>
                <p:oleObj name="Equation" r:id="rId30" imgW="1333440" imgH="177480" progId="Equation.DSMT4">
                  <p:embed/>
                  <p:pic>
                    <p:nvPicPr>
                      <p:cNvPr id="169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2760" y="1835150"/>
                        <a:ext cx="2325688" cy="3111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" name="Object 132"/>
          <p:cNvGraphicFramePr>
            <a:graphicFrameLocks noChangeAspect="1"/>
          </p:cNvGraphicFramePr>
          <p:nvPr/>
        </p:nvGraphicFramePr>
        <p:xfrm>
          <a:off x="9192344" y="2268538"/>
          <a:ext cx="93186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33160" imgH="177480" progId="Equation.DSMT4">
                  <p:embed/>
                </p:oleObj>
              </mc:Choice>
              <mc:Fallback>
                <p:oleObj name="Equation" r:id="rId32" imgW="533160" imgH="177480" progId="Equation.DSMT4">
                  <p:embed/>
                  <p:pic>
                    <p:nvPicPr>
                      <p:cNvPr id="170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2344" y="2268538"/>
                        <a:ext cx="931862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" name="Object 133"/>
          <p:cNvGraphicFramePr>
            <a:graphicFrameLocks noChangeAspect="1"/>
          </p:cNvGraphicFramePr>
          <p:nvPr/>
        </p:nvGraphicFramePr>
        <p:xfrm>
          <a:off x="9325298" y="2687638"/>
          <a:ext cx="101917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83920" imgH="177480" progId="Equation.DSMT4">
                  <p:embed/>
                </p:oleObj>
              </mc:Choice>
              <mc:Fallback>
                <p:oleObj name="Equation" r:id="rId34" imgW="583920" imgH="177480" progId="Equation.DSMT4">
                  <p:embed/>
                  <p:pic>
                    <p:nvPicPr>
                      <p:cNvPr id="171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5298" y="2687638"/>
                        <a:ext cx="1019175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" name="Object 2"/>
          <p:cNvGraphicFramePr>
            <a:graphicFrameLocks noChangeAspect="1"/>
          </p:cNvGraphicFramePr>
          <p:nvPr/>
        </p:nvGraphicFramePr>
        <p:xfrm>
          <a:off x="1631505" y="2924175"/>
          <a:ext cx="30194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019240" imgH="279360" progId="Equation.DSMT4">
                  <p:embed/>
                </p:oleObj>
              </mc:Choice>
              <mc:Fallback>
                <p:oleObj name="Equation" r:id="rId36" imgW="2019240" imgH="279360" progId="Equation.DSMT4">
                  <p:embed/>
                  <p:pic>
                    <p:nvPicPr>
                      <p:cNvPr id="1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505" y="2924175"/>
                        <a:ext cx="301942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" name="Object 2"/>
          <p:cNvGraphicFramePr>
            <a:graphicFrameLocks noChangeAspect="1"/>
          </p:cNvGraphicFramePr>
          <p:nvPr/>
        </p:nvGraphicFramePr>
        <p:xfrm>
          <a:off x="2639616" y="3370264"/>
          <a:ext cx="18811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901440" imgH="177480" progId="Equation.DSMT4">
                  <p:embed/>
                </p:oleObj>
              </mc:Choice>
              <mc:Fallback>
                <p:oleObj name="Equation" r:id="rId38" imgW="901440" imgH="177480" progId="Equation.DSMT4">
                  <p:embed/>
                  <p:pic>
                    <p:nvPicPr>
                      <p:cNvPr id="1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616" y="3370264"/>
                        <a:ext cx="1881188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" name="Object 2"/>
          <p:cNvGraphicFramePr>
            <a:graphicFrameLocks noChangeAspect="1"/>
          </p:cNvGraphicFramePr>
          <p:nvPr/>
        </p:nvGraphicFramePr>
        <p:xfrm>
          <a:off x="4943873" y="2939480"/>
          <a:ext cx="32670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184120" imgH="279360" progId="Equation.DSMT4">
                  <p:embed/>
                </p:oleObj>
              </mc:Choice>
              <mc:Fallback>
                <p:oleObj name="Equation" r:id="rId40" imgW="2184120" imgH="279360" progId="Equation.DSMT4">
                  <p:embed/>
                  <p:pic>
                    <p:nvPicPr>
                      <p:cNvPr id="1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873" y="2939480"/>
                        <a:ext cx="3267075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" name="Object 2"/>
          <p:cNvGraphicFramePr>
            <a:graphicFrameLocks noChangeAspect="1"/>
          </p:cNvGraphicFramePr>
          <p:nvPr/>
        </p:nvGraphicFramePr>
        <p:xfrm>
          <a:off x="5267176" y="3357564"/>
          <a:ext cx="2124968" cy="327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155600" imgH="177480" progId="Equation.DSMT4">
                  <p:embed/>
                </p:oleObj>
              </mc:Choice>
              <mc:Fallback>
                <p:oleObj name="Equation" r:id="rId42" imgW="1155600" imgH="177480" progId="Equation.DSMT4">
                  <p:embed/>
                  <p:pic>
                    <p:nvPicPr>
                      <p:cNvPr id="1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7176" y="3357564"/>
                        <a:ext cx="2124968" cy="3271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" name="TextBox 179"/>
          <p:cNvSpPr txBox="1">
            <a:spLocks noChangeArrowheads="1"/>
          </p:cNvSpPr>
          <p:nvPr/>
        </p:nvSpPr>
        <p:spPr bwMode="auto">
          <a:xfrm>
            <a:off x="5447928" y="5013177"/>
            <a:ext cx="46805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/>
            <a:r>
              <a:rPr lang="en-CA" sz="2400" dirty="0"/>
              <a:t>The solution to this equation is:</a:t>
            </a:r>
          </a:p>
          <a:p>
            <a:pPr algn="ctr"/>
            <a:r>
              <a:rPr lang="en-CA" sz="2400" i="1" dirty="0">
                <a:solidFill>
                  <a:srgbClr val="FF0000"/>
                </a:solidFill>
              </a:rPr>
              <a:t>x=2.75 and x= –1.5</a:t>
            </a:r>
          </a:p>
        </p:txBody>
      </p:sp>
      <p:graphicFrame>
        <p:nvGraphicFramePr>
          <p:cNvPr id="181" name="Object 132"/>
          <p:cNvGraphicFramePr>
            <a:graphicFrameLocks noChangeAspect="1"/>
          </p:cNvGraphicFramePr>
          <p:nvPr/>
        </p:nvGraphicFramePr>
        <p:xfrm>
          <a:off x="6193582" y="2615382"/>
          <a:ext cx="119856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685800" imgH="177480" progId="Equation.DSMT4">
                  <p:embed/>
                </p:oleObj>
              </mc:Choice>
              <mc:Fallback>
                <p:oleObj name="Equation" r:id="rId44" imgW="685800" imgH="177480" progId="Equation.DSMT4">
                  <p:embed/>
                  <p:pic>
                    <p:nvPicPr>
                      <p:cNvPr id="181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3582" y="2615382"/>
                        <a:ext cx="1198562" cy="309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2" name="Object 2"/>
          <p:cNvGraphicFramePr>
            <a:graphicFrameLocks noChangeAspect="1"/>
          </p:cNvGraphicFramePr>
          <p:nvPr/>
        </p:nvGraphicFramePr>
        <p:xfrm>
          <a:off x="7505576" y="3068960"/>
          <a:ext cx="298291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993680" imgH="279360" progId="Equation.DSMT4">
                  <p:embed/>
                </p:oleObj>
              </mc:Choice>
              <mc:Fallback>
                <p:oleObj name="Equation" r:id="rId46" imgW="1993680" imgH="279360" progId="Equation.DSMT4">
                  <p:embed/>
                  <p:pic>
                    <p:nvPicPr>
                      <p:cNvPr id="1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576" y="3068960"/>
                        <a:ext cx="298291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" name="Object 2"/>
          <p:cNvGraphicFramePr>
            <a:graphicFrameLocks noChangeAspect="1"/>
          </p:cNvGraphicFramePr>
          <p:nvPr/>
        </p:nvGraphicFramePr>
        <p:xfrm>
          <a:off x="8184233" y="3501009"/>
          <a:ext cx="22510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079280" imgH="177480" progId="Equation.DSMT4">
                  <p:embed/>
                </p:oleObj>
              </mc:Choice>
              <mc:Fallback>
                <p:oleObj name="Equation" r:id="rId48" imgW="1079280" imgH="177480" progId="Equation.DSMT4">
                  <p:embed/>
                  <p:pic>
                    <p:nvPicPr>
                      <p:cNvPr id="18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4233" y="3501009"/>
                        <a:ext cx="225107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98" name="Object 19"/>
          <p:cNvGraphicFramePr>
            <a:graphicFrameLocks noChangeAspect="1"/>
          </p:cNvGraphicFramePr>
          <p:nvPr/>
        </p:nvGraphicFramePr>
        <p:xfrm>
          <a:off x="2000251" y="5949950"/>
          <a:ext cx="27146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815840" imgH="279360" progId="Equation.DSMT4">
                  <p:embed/>
                </p:oleObj>
              </mc:Choice>
              <mc:Fallback>
                <p:oleObj name="Equation" r:id="rId50" imgW="1815840" imgH="279360" progId="Equation.DSMT4">
                  <p:embed/>
                  <p:pic>
                    <p:nvPicPr>
                      <p:cNvPr id="1439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1" y="5949950"/>
                        <a:ext cx="271462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99" name="Object 63"/>
          <p:cNvGraphicFramePr>
            <a:graphicFrameLocks noChangeAspect="1"/>
          </p:cNvGraphicFramePr>
          <p:nvPr/>
        </p:nvGraphicFramePr>
        <p:xfrm>
          <a:off x="2718198" y="6396039"/>
          <a:ext cx="22256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066680" imgH="177480" progId="Equation.DSMT4">
                  <p:embed/>
                </p:oleObj>
              </mc:Choice>
              <mc:Fallback>
                <p:oleObj name="Equation" r:id="rId52" imgW="1066680" imgH="177480" progId="Equation.DSMT4">
                  <p:embed/>
                  <p:pic>
                    <p:nvPicPr>
                      <p:cNvPr id="14399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198" y="6396039"/>
                        <a:ext cx="222567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7402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/>
      <p:bldP spid="18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F540C-D899-4D04-A9C8-F462A0650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Solve for Graphing: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2245C86-F98B-4C28-BE22-BF90679AC8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360233"/>
              </p:ext>
            </p:extLst>
          </p:nvPr>
        </p:nvGraphicFramePr>
        <p:xfrm>
          <a:off x="2078038" y="1628775"/>
          <a:ext cx="29448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253800" progId="Equation.DSMT4">
                  <p:embed/>
                </p:oleObj>
              </mc:Choice>
              <mc:Fallback>
                <p:oleObj name="Equation" r:id="rId4" imgW="130788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2245C86-F98B-4C28-BE22-BF90679AC8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038" y="1628775"/>
                        <a:ext cx="294481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3457DD3-6652-4500-A1B7-1BDE3D534D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340149"/>
              </p:ext>
            </p:extLst>
          </p:nvPr>
        </p:nvGraphicFramePr>
        <p:xfrm>
          <a:off x="1614340" y="2349501"/>
          <a:ext cx="14573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920" imgH="253800" progId="Equation.DSMT4">
                  <p:embed/>
                </p:oleObj>
              </mc:Choice>
              <mc:Fallback>
                <p:oleObj name="Equation" r:id="rId6" imgW="7999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3457DD3-6652-4500-A1B7-1BDE3D534D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340" y="2349501"/>
                        <a:ext cx="1457325" cy="461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86E055C-559F-4614-A0F3-45300556B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642019"/>
              </p:ext>
            </p:extLst>
          </p:nvPr>
        </p:nvGraphicFramePr>
        <p:xfrm>
          <a:off x="3213100" y="2328863"/>
          <a:ext cx="18732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520" imgH="253800" progId="Equation.DSMT4">
                  <p:embed/>
                </p:oleObj>
              </mc:Choice>
              <mc:Fallback>
                <p:oleObj name="Equation" r:id="rId8" imgW="102852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86E055C-559F-4614-A0F3-45300556B0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2328863"/>
                        <a:ext cx="1873250" cy="463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 Brace 8">
            <a:extLst>
              <a:ext uri="{FF2B5EF4-FFF2-40B4-BE49-F238E27FC236}">
                <a16:creationId xmlns:a16="http://schemas.microsoft.com/office/drawing/2014/main" id="{4DEC6D87-697D-4F12-9FC0-F77DA12B7287}"/>
              </a:ext>
            </a:extLst>
          </p:cNvPr>
          <p:cNvSpPr/>
          <p:nvPr/>
        </p:nvSpPr>
        <p:spPr>
          <a:xfrm rot="16200000">
            <a:off x="2606877" y="1792227"/>
            <a:ext cx="194754" cy="878836"/>
          </a:xfrm>
          <a:prstGeom prst="leftBrace">
            <a:avLst>
              <a:gd name="adj1" fmla="val 48715"/>
              <a:gd name="adj2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7A46F56D-36DF-459D-907E-CB4191B40582}"/>
              </a:ext>
            </a:extLst>
          </p:cNvPr>
          <p:cNvSpPr/>
          <p:nvPr/>
        </p:nvSpPr>
        <p:spPr>
          <a:xfrm rot="16200000">
            <a:off x="4051379" y="1456388"/>
            <a:ext cx="207508" cy="1577477"/>
          </a:xfrm>
          <a:prstGeom prst="leftBrace">
            <a:avLst>
              <a:gd name="adj1" fmla="val 48715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1" name="Group 14">
            <a:extLst>
              <a:ext uri="{FF2B5EF4-FFF2-40B4-BE49-F238E27FC236}">
                <a16:creationId xmlns:a16="http://schemas.microsoft.com/office/drawing/2014/main" id="{8CFAE491-CCC1-4BE1-830B-E839758CE7C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168009" y="2538044"/>
            <a:ext cx="3884613" cy="3763469"/>
            <a:chOff x="-192" y="1075"/>
            <a:chExt cx="2712" cy="2698"/>
          </a:xfrm>
        </p:grpSpPr>
        <p:sp>
          <p:nvSpPr>
            <p:cNvPr id="12" name="AutoShape 13">
              <a:extLst>
                <a:ext uri="{FF2B5EF4-FFF2-40B4-BE49-F238E27FC236}">
                  <a16:creationId xmlns:a16="http://schemas.microsoft.com/office/drawing/2014/main" id="{B5C0B307-C35E-4166-BC1A-4D5E57E278D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Rectangle 15">
              <a:extLst>
                <a:ext uri="{FF2B5EF4-FFF2-40B4-BE49-F238E27FC236}">
                  <a16:creationId xmlns:a16="http://schemas.microsoft.com/office/drawing/2014/main" id="{BB358178-3ABA-450E-99AE-7DEFE9DAC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4" name="Line 16">
              <a:extLst>
                <a:ext uri="{FF2B5EF4-FFF2-40B4-BE49-F238E27FC236}">
                  <a16:creationId xmlns:a16="http://schemas.microsoft.com/office/drawing/2014/main" id="{B2636FA1-F0FD-4143-B759-2D4BFCE457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7">
              <a:extLst>
                <a:ext uri="{FF2B5EF4-FFF2-40B4-BE49-F238E27FC236}">
                  <a16:creationId xmlns:a16="http://schemas.microsoft.com/office/drawing/2014/main" id="{F8A7DAB8-B3C0-4FC2-92AB-362DF3E6A5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8">
              <a:extLst>
                <a:ext uri="{FF2B5EF4-FFF2-40B4-BE49-F238E27FC236}">
                  <a16:creationId xmlns:a16="http://schemas.microsoft.com/office/drawing/2014/main" id="{B633E9C0-CEB1-40C0-BA79-D61513B9FF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D8CBB4DB-C4FA-4C8D-99CF-6B2E918DD5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">
              <a:extLst>
                <a:ext uri="{FF2B5EF4-FFF2-40B4-BE49-F238E27FC236}">
                  <a16:creationId xmlns:a16="http://schemas.microsoft.com/office/drawing/2014/main" id="{B99CDBED-AA96-41A8-AB66-9C4D25CE3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1">
              <a:extLst>
                <a:ext uri="{FF2B5EF4-FFF2-40B4-BE49-F238E27FC236}">
                  <a16:creationId xmlns:a16="http://schemas.microsoft.com/office/drawing/2014/main" id="{9C568922-C6B8-4E52-901F-3C0D841E59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2">
              <a:extLst>
                <a:ext uri="{FF2B5EF4-FFF2-40B4-BE49-F238E27FC236}">
                  <a16:creationId xmlns:a16="http://schemas.microsoft.com/office/drawing/2014/main" id="{53FA5583-8534-4C5E-B038-38B2B97A3C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119D6E52-5F43-4A2F-97CC-BEE0BF1364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4">
              <a:extLst>
                <a:ext uri="{FF2B5EF4-FFF2-40B4-BE49-F238E27FC236}">
                  <a16:creationId xmlns:a16="http://schemas.microsoft.com/office/drawing/2014/main" id="{62E16D68-4039-4EA4-9FA6-4B4221CE0A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5">
              <a:extLst>
                <a:ext uri="{FF2B5EF4-FFF2-40B4-BE49-F238E27FC236}">
                  <a16:creationId xmlns:a16="http://schemas.microsoft.com/office/drawing/2014/main" id="{ABCF2727-2744-4A08-96CF-C38CBDD251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6">
              <a:extLst>
                <a:ext uri="{FF2B5EF4-FFF2-40B4-BE49-F238E27FC236}">
                  <a16:creationId xmlns:a16="http://schemas.microsoft.com/office/drawing/2014/main" id="{4D3523D3-B759-46E0-9A55-C91DBD54A1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82E7F912-0925-4758-B640-A08E134A06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8">
              <a:extLst>
                <a:ext uri="{FF2B5EF4-FFF2-40B4-BE49-F238E27FC236}">
                  <a16:creationId xmlns:a16="http://schemas.microsoft.com/office/drawing/2014/main" id="{0EBE7A8E-39E8-429A-9AF9-D539B394A5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9">
              <a:extLst>
                <a:ext uri="{FF2B5EF4-FFF2-40B4-BE49-F238E27FC236}">
                  <a16:creationId xmlns:a16="http://schemas.microsoft.com/office/drawing/2014/main" id="{7F3B3452-FA36-4C6A-87CF-55EEA8A30B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7F8409E7-31C0-45EC-B493-ED951D312D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882395C4-013D-4365-87C5-6121BD525B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97BFA480-F05D-478F-8A9B-230B5A48BB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3">
              <a:extLst>
                <a:ext uri="{FF2B5EF4-FFF2-40B4-BE49-F238E27FC236}">
                  <a16:creationId xmlns:a16="http://schemas.microsoft.com/office/drawing/2014/main" id="{163E787A-20EC-4040-AB5C-5201EAC934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C711CB51-FB56-4D29-9478-9C3E0DD945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5">
              <a:extLst>
                <a:ext uri="{FF2B5EF4-FFF2-40B4-BE49-F238E27FC236}">
                  <a16:creationId xmlns:a16="http://schemas.microsoft.com/office/drawing/2014/main" id="{5E01E7F0-872B-41A0-9275-17DB1999B8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6">
              <a:extLst>
                <a:ext uri="{FF2B5EF4-FFF2-40B4-BE49-F238E27FC236}">
                  <a16:creationId xmlns:a16="http://schemas.microsoft.com/office/drawing/2014/main" id="{544B430D-EBA0-4999-A19E-F426148127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B7B3D78B-308D-4CDE-ADD4-74A66F8444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E1A56272-DDCD-4BDF-A2A9-7B2DE8CDA2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9">
              <a:extLst>
                <a:ext uri="{FF2B5EF4-FFF2-40B4-BE49-F238E27FC236}">
                  <a16:creationId xmlns:a16="http://schemas.microsoft.com/office/drawing/2014/main" id="{1C45BC31-A0B5-48B4-AD65-811D49DDC0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0">
              <a:extLst>
                <a:ext uri="{FF2B5EF4-FFF2-40B4-BE49-F238E27FC236}">
                  <a16:creationId xmlns:a16="http://schemas.microsoft.com/office/drawing/2014/main" id="{DCAA9CBA-6D57-43EF-946C-48C8A5D2CA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1">
              <a:extLst>
                <a:ext uri="{FF2B5EF4-FFF2-40B4-BE49-F238E27FC236}">
                  <a16:creationId xmlns:a16="http://schemas.microsoft.com/office/drawing/2014/main" id="{8DC68288-B8D3-4B2D-9B5A-72AF82DC3A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2">
              <a:extLst>
                <a:ext uri="{FF2B5EF4-FFF2-40B4-BE49-F238E27FC236}">
                  <a16:creationId xmlns:a16="http://schemas.microsoft.com/office/drawing/2014/main" id="{1BB4AAAF-968B-4C39-AA82-163EA02ACF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3">
              <a:extLst>
                <a:ext uri="{FF2B5EF4-FFF2-40B4-BE49-F238E27FC236}">
                  <a16:creationId xmlns:a16="http://schemas.microsoft.com/office/drawing/2014/main" id="{9DD4074B-DDE4-4B72-A75F-FA11C3D633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4">
              <a:extLst>
                <a:ext uri="{FF2B5EF4-FFF2-40B4-BE49-F238E27FC236}">
                  <a16:creationId xmlns:a16="http://schemas.microsoft.com/office/drawing/2014/main" id="{F1B6A711-9614-4D1E-8BE0-3604F045D4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5">
              <a:extLst>
                <a:ext uri="{FF2B5EF4-FFF2-40B4-BE49-F238E27FC236}">
                  <a16:creationId xmlns:a16="http://schemas.microsoft.com/office/drawing/2014/main" id="{4E56A7E5-10B2-4408-BFDC-E5084B3656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6">
              <a:extLst>
                <a:ext uri="{FF2B5EF4-FFF2-40B4-BE49-F238E27FC236}">
                  <a16:creationId xmlns:a16="http://schemas.microsoft.com/office/drawing/2014/main" id="{17796E9B-298D-411F-AC54-3279097304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7">
              <a:extLst>
                <a:ext uri="{FF2B5EF4-FFF2-40B4-BE49-F238E27FC236}">
                  <a16:creationId xmlns:a16="http://schemas.microsoft.com/office/drawing/2014/main" id="{9BC51054-4504-4C22-AC47-A158995F1B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8">
              <a:extLst>
                <a:ext uri="{FF2B5EF4-FFF2-40B4-BE49-F238E27FC236}">
                  <a16:creationId xmlns:a16="http://schemas.microsoft.com/office/drawing/2014/main" id="{E478F6AA-8E58-43AD-B794-4059FBFD74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9">
              <a:extLst>
                <a:ext uri="{FF2B5EF4-FFF2-40B4-BE49-F238E27FC236}">
                  <a16:creationId xmlns:a16="http://schemas.microsoft.com/office/drawing/2014/main" id="{2FA4D0DC-40CB-4248-910C-71F14F6BE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0">
              <a:extLst>
                <a:ext uri="{FF2B5EF4-FFF2-40B4-BE49-F238E27FC236}">
                  <a16:creationId xmlns:a16="http://schemas.microsoft.com/office/drawing/2014/main" id="{3B963D1D-EB14-4CAF-A3A4-F35F4EB1C3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1">
              <a:extLst>
                <a:ext uri="{FF2B5EF4-FFF2-40B4-BE49-F238E27FC236}">
                  <a16:creationId xmlns:a16="http://schemas.microsoft.com/office/drawing/2014/main" id="{3871C03D-EF48-4AFF-854A-0750A56774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2">
              <a:extLst>
                <a:ext uri="{FF2B5EF4-FFF2-40B4-BE49-F238E27FC236}">
                  <a16:creationId xmlns:a16="http://schemas.microsoft.com/office/drawing/2014/main" id="{D7B57A7A-6DE0-4AD4-BC20-8754CDF44D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53">
              <a:extLst>
                <a:ext uri="{FF2B5EF4-FFF2-40B4-BE49-F238E27FC236}">
                  <a16:creationId xmlns:a16="http://schemas.microsoft.com/office/drawing/2014/main" id="{389A1317-A753-4BF6-BA6A-A27467D17B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4">
              <a:extLst>
                <a:ext uri="{FF2B5EF4-FFF2-40B4-BE49-F238E27FC236}">
                  <a16:creationId xmlns:a16="http://schemas.microsoft.com/office/drawing/2014/main" id="{5A0EB0FD-21FE-40CD-B284-7BADE9DA97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5">
              <a:extLst>
                <a:ext uri="{FF2B5EF4-FFF2-40B4-BE49-F238E27FC236}">
                  <a16:creationId xmlns:a16="http://schemas.microsoft.com/office/drawing/2014/main" id="{AF76AB1B-2EC7-407C-A6BF-317D841325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6">
              <a:extLst>
                <a:ext uri="{FF2B5EF4-FFF2-40B4-BE49-F238E27FC236}">
                  <a16:creationId xmlns:a16="http://schemas.microsoft.com/office/drawing/2014/main" id="{58C2B580-5A59-4C21-A8F2-20AEEF83B0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7">
              <a:extLst>
                <a:ext uri="{FF2B5EF4-FFF2-40B4-BE49-F238E27FC236}">
                  <a16:creationId xmlns:a16="http://schemas.microsoft.com/office/drawing/2014/main" id="{90AD2506-9686-4C11-8EF9-EC16ABBE1A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8">
              <a:extLst>
                <a:ext uri="{FF2B5EF4-FFF2-40B4-BE49-F238E27FC236}">
                  <a16:creationId xmlns:a16="http://schemas.microsoft.com/office/drawing/2014/main" id="{0BA08B1B-256B-4FAF-8008-D911DD86B2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59">
              <a:extLst>
                <a:ext uri="{FF2B5EF4-FFF2-40B4-BE49-F238E27FC236}">
                  <a16:creationId xmlns:a16="http://schemas.microsoft.com/office/drawing/2014/main" id="{E7567274-B5D1-47F0-ADE7-CF5DE0669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60">
              <a:extLst>
                <a:ext uri="{FF2B5EF4-FFF2-40B4-BE49-F238E27FC236}">
                  <a16:creationId xmlns:a16="http://schemas.microsoft.com/office/drawing/2014/main" id="{75D635D6-EB1E-44CB-AAB9-55260D188A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61">
              <a:extLst>
                <a:ext uri="{FF2B5EF4-FFF2-40B4-BE49-F238E27FC236}">
                  <a16:creationId xmlns:a16="http://schemas.microsoft.com/office/drawing/2014/main" id="{9BB6940C-5E35-43D4-8F17-C27DF25A4B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62">
              <a:extLst>
                <a:ext uri="{FF2B5EF4-FFF2-40B4-BE49-F238E27FC236}">
                  <a16:creationId xmlns:a16="http://schemas.microsoft.com/office/drawing/2014/main" id="{1690EE17-8D69-4DA7-8505-970126079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2264"/>
              <a:ext cx="4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80C68B24-2311-4FBA-966B-A3553E9241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2" name="Line 64">
              <a:extLst>
                <a:ext uri="{FF2B5EF4-FFF2-40B4-BE49-F238E27FC236}">
                  <a16:creationId xmlns:a16="http://schemas.microsoft.com/office/drawing/2014/main" id="{876BBE11-7324-431D-9636-7F631D029B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65">
              <a:extLst>
                <a:ext uri="{FF2B5EF4-FFF2-40B4-BE49-F238E27FC236}">
                  <a16:creationId xmlns:a16="http://schemas.microsoft.com/office/drawing/2014/main" id="{A7527ABA-5764-4937-B9DD-9505111F6C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66">
              <a:extLst>
                <a:ext uri="{FF2B5EF4-FFF2-40B4-BE49-F238E27FC236}">
                  <a16:creationId xmlns:a16="http://schemas.microsoft.com/office/drawing/2014/main" id="{7BAE724B-9022-4BD3-8272-59CE690D74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67">
              <a:extLst>
                <a:ext uri="{FF2B5EF4-FFF2-40B4-BE49-F238E27FC236}">
                  <a16:creationId xmlns:a16="http://schemas.microsoft.com/office/drawing/2014/main" id="{C41E0DBB-24B8-4148-B26A-72E37DCCC2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68">
              <a:extLst>
                <a:ext uri="{FF2B5EF4-FFF2-40B4-BE49-F238E27FC236}">
                  <a16:creationId xmlns:a16="http://schemas.microsoft.com/office/drawing/2014/main" id="{5F2C8E92-A871-4263-AF36-7205EE301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" y="1075"/>
              <a:ext cx="4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7" name="Freeform 69">
              <a:extLst>
                <a:ext uri="{FF2B5EF4-FFF2-40B4-BE49-F238E27FC236}">
                  <a16:creationId xmlns:a16="http://schemas.microsoft.com/office/drawing/2014/main" id="{06F2E1F0-A740-4C55-A688-A2AC9E140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8" name="Rectangle 70">
              <a:extLst>
                <a:ext uri="{FF2B5EF4-FFF2-40B4-BE49-F238E27FC236}">
                  <a16:creationId xmlns:a16="http://schemas.microsoft.com/office/drawing/2014/main" id="{3A2702F5-5B36-47CA-AC35-669EC2D84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9" name="Line 71">
              <a:extLst>
                <a:ext uri="{FF2B5EF4-FFF2-40B4-BE49-F238E27FC236}">
                  <a16:creationId xmlns:a16="http://schemas.microsoft.com/office/drawing/2014/main" id="{A544FBE7-8661-47E9-8F2D-C61E969B9F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Rectangle 72">
              <a:extLst>
                <a:ext uri="{FF2B5EF4-FFF2-40B4-BE49-F238E27FC236}">
                  <a16:creationId xmlns:a16="http://schemas.microsoft.com/office/drawing/2014/main" id="{31051780-1015-4B62-BEA4-F9C3E0397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1" name="Line 73">
              <a:extLst>
                <a:ext uri="{FF2B5EF4-FFF2-40B4-BE49-F238E27FC236}">
                  <a16:creationId xmlns:a16="http://schemas.microsoft.com/office/drawing/2014/main" id="{5472384B-B000-4957-8C64-D49E00767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74">
              <a:extLst>
                <a:ext uri="{FF2B5EF4-FFF2-40B4-BE49-F238E27FC236}">
                  <a16:creationId xmlns:a16="http://schemas.microsoft.com/office/drawing/2014/main" id="{3870B825-ECD6-408F-8007-7EB09F8BC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3" name="Line 75">
              <a:extLst>
                <a:ext uri="{FF2B5EF4-FFF2-40B4-BE49-F238E27FC236}">
                  <a16:creationId xmlns:a16="http://schemas.microsoft.com/office/drawing/2014/main" id="{F55D870F-ACB3-4483-AD5D-2308FB5E55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76">
              <a:extLst>
                <a:ext uri="{FF2B5EF4-FFF2-40B4-BE49-F238E27FC236}">
                  <a16:creationId xmlns:a16="http://schemas.microsoft.com/office/drawing/2014/main" id="{5018B8F1-9E5E-4316-BBDF-D69E9F443B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5" name="Line 77">
              <a:extLst>
                <a:ext uri="{FF2B5EF4-FFF2-40B4-BE49-F238E27FC236}">
                  <a16:creationId xmlns:a16="http://schemas.microsoft.com/office/drawing/2014/main" id="{898D3458-9C08-4E52-8D9F-93E2B65ABF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78">
              <a:extLst>
                <a:ext uri="{FF2B5EF4-FFF2-40B4-BE49-F238E27FC236}">
                  <a16:creationId xmlns:a16="http://schemas.microsoft.com/office/drawing/2014/main" id="{CF6134F5-5798-4136-98EF-969617B83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7" name="Rectangle 79">
              <a:extLst>
                <a:ext uri="{FF2B5EF4-FFF2-40B4-BE49-F238E27FC236}">
                  <a16:creationId xmlns:a16="http://schemas.microsoft.com/office/drawing/2014/main" id="{62F0C94D-FB1A-4362-B226-310AF3F90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8" name="Line 80">
              <a:extLst>
                <a:ext uri="{FF2B5EF4-FFF2-40B4-BE49-F238E27FC236}">
                  <a16:creationId xmlns:a16="http://schemas.microsoft.com/office/drawing/2014/main" id="{0B72AE3B-B4D9-42F1-A664-035C3C0F0C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1">
              <a:extLst>
                <a:ext uri="{FF2B5EF4-FFF2-40B4-BE49-F238E27FC236}">
                  <a16:creationId xmlns:a16="http://schemas.microsoft.com/office/drawing/2014/main" id="{FCBA1AE4-1210-45F7-9567-669CDD81E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3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0" name="Line 82">
              <a:extLst>
                <a:ext uri="{FF2B5EF4-FFF2-40B4-BE49-F238E27FC236}">
                  <a16:creationId xmlns:a16="http://schemas.microsoft.com/office/drawing/2014/main" id="{238F106A-EC6C-4260-AB45-FDDCD0A207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3">
              <a:extLst>
                <a:ext uri="{FF2B5EF4-FFF2-40B4-BE49-F238E27FC236}">
                  <a16:creationId xmlns:a16="http://schemas.microsoft.com/office/drawing/2014/main" id="{D5ED70CA-0E2A-402D-9EA2-CCDD4CB77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2" name="Line 84">
              <a:extLst>
                <a:ext uri="{FF2B5EF4-FFF2-40B4-BE49-F238E27FC236}">
                  <a16:creationId xmlns:a16="http://schemas.microsoft.com/office/drawing/2014/main" id="{40E5CCE6-606F-4436-A8A0-7FC34F17CB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5">
              <a:extLst>
                <a:ext uri="{FF2B5EF4-FFF2-40B4-BE49-F238E27FC236}">
                  <a16:creationId xmlns:a16="http://schemas.microsoft.com/office/drawing/2014/main" id="{81A178FF-5360-47EF-8B3E-93FCF7A9F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4" name="Line 86">
              <a:extLst>
                <a:ext uri="{FF2B5EF4-FFF2-40B4-BE49-F238E27FC236}">
                  <a16:creationId xmlns:a16="http://schemas.microsoft.com/office/drawing/2014/main" id="{89C2B216-0D56-45AF-BA56-D525A3EDBC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87">
              <a:extLst>
                <a:ext uri="{FF2B5EF4-FFF2-40B4-BE49-F238E27FC236}">
                  <a16:creationId xmlns:a16="http://schemas.microsoft.com/office/drawing/2014/main" id="{9BDAE5E6-A24E-4B08-BCDE-6B38A8C1A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6" name="Line 88">
              <a:extLst>
                <a:ext uri="{FF2B5EF4-FFF2-40B4-BE49-F238E27FC236}">
                  <a16:creationId xmlns:a16="http://schemas.microsoft.com/office/drawing/2014/main" id="{6821841F-78B1-48FD-8940-25526F6B2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89">
              <a:extLst>
                <a:ext uri="{FF2B5EF4-FFF2-40B4-BE49-F238E27FC236}">
                  <a16:creationId xmlns:a16="http://schemas.microsoft.com/office/drawing/2014/main" id="{6456D484-D886-4641-8E8D-E109F096EA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5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8" name="Line 90">
              <a:extLst>
                <a:ext uri="{FF2B5EF4-FFF2-40B4-BE49-F238E27FC236}">
                  <a16:creationId xmlns:a16="http://schemas.microsoft.com/office/drawing/2014/main" id="{56E92366-01BB-4B13-ABA4-A404F2C8D2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91">
              <a:extLst>
                <a:ext uri="{FF2B5EF4-FFF2-40B4-BE49-F238E27FC236}">
                  <a16:creationId xmlns:a16="http://schemas.microsoft.com/office/drawing/2014/main" id="{397C0DD6-165D-47CC-958C-E1A3D129E7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2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0" name="Line 92">
              <a:extLst>
                <a:ext uri="{FF2B5EF4-FFF2-40B4-BE49-F238E27FC236}">
                  <a16:creationId xmlns:a16="http://schemas.microsoft.com/office/drawing/2014/main" id="{6D751924-B316-4FF6-BD7C-0E746691C1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93">
              <a:extLst>
                <a:ext uri="{FF2B5EF4-FFF2-40B4-BE49-F238E27FC236}">
                  <a16:creationId xmlns:a16="http://schemas.microsoft.com/office/drawing/2014/main" id="{D2FE8D7F-E622-4D04-9F3C-B10F7D88A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92" name="Rectangle 94">
              <a:extLst>
                <a:ext uri="{FF2B5EF4-FFF2-40B4-BE49-F238E27FC236}">
                  <a16:creationId xmlns:a16="http://schemas.microsoft.com/office/drawing/2014/main" id="{9D6DB715-07F1-4A81-94CF-83F7631AC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492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93" name="Line 95">
              <a:extLst>
                <a:ext uri="{FF2B5EF4-FFF2-40B4-BE49-F238E27FC236}">
                  <a16:creationId xmlns:a16="http://schemas.microsoft.com/office/drawing/2014/main" id="{1FA55335-2CE5-4D06-8C64-55F18F4169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96">
              <a:extLst>
                <a:ext uri="{FF2B5EF4-FFF2-40B4-BE49-F238E27FC236}">
                  <a16:creationId xmlns:a16="http://schemas.microsoft.com/office/drawing/2014/main" id="{AA37E179-E668-4630-869C-3C1A5761D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267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95" name="Line 97">
              <a:extLst>
                <a:ext uri="{FF2B5EF4-FFF2-40B4-BE49-F238E27FC236}">
                  <a16:creationId xmlns:a16="http://schemas.microsoft.com/office/drawing/2014/main" id="{D9BF07A4-C30A-45B8-978E-C4AA6277F3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98">
              <a:extLst>
                <a:ext uri="{FF2B5EF4-FFF2-40B4-BE49-F238E27FC236}">
                  <a16:creationId xmlns:a16="http://schemas.microsoft.com/office/drawing/2014/main" id="{B8F9B043-765F-408B-9C2D-F6A1CBA6D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046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97" name="Line 99">
              <a:extLst>
                <a:ext uri="{FF2B5EF4-FFF2-40B4-BE49-F238E27FC236}">
                  <a16:creationId xmlns:a16="http://schemas.microsoft.com/office/drawing/2014/main" id="{B99EF937-D7D4-498B-AF14-9DEA58553E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100">
              <a:extLst>
                <a:ext uri="{FF2B5EF4-FFF2-40B4-BE49-F238E27FC236}">
                  <a16:creationId xmlns:a16="http://schemas.microsoft.com/office/drawing/2014/main" id="{5FF69AC0-7287-4C48-AED0-C6232C74C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820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99" name="Line 101">
              <a:extLst>
                <a:ext uri="{FF2B5EF4-FFF2-40B4-BE49-F238E27FC236}">
                  <a16:creationId xmlns:a16="http://schemas.microsoft.com/office/drawing/2014/main" id="{D20B3523-59C0-49F2-A5F5-E73F676553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102">
              <a:extLst>
                <a:ext uri="{FF2B5EF4-FFF2-40B4-BE49-F238E27FC236}">
                  <a16:creationId xmlns:a16="http://schemas.microsoft.com/office/drawing/2014/main" id="{15E977E8-7D2F-4008-B7B2-8CBA86223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600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01" name="Line 103">
              <a:extLst>
                <a:ext uri="{FF2B5EF4-FFF2-40B4-BE49-F238E27FC236}">
                  <a16:creationId xmlns:a16="http://schemas.microsoft.com/office/drawing/2014/main" id="{9117F506-FD3A-4E6D-9CCC-0FF0FEE66A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104">
              <a:extLst>
                <a:ext uri="{FF2B5EF4-FFF2-40B4-BE49-F238E27FC236}">
                  <a16:creationId xmlns:a16="http://schemas.microsoft.com/office/drawing/2014/main" id="{971D1F2F-29A5-4554-B2AD-31996B2115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2153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03" name="Line 105">
              <a:extLst>
                <a:ext uri="{FF2B5EF4-FFF2-40B4-BE49-F238E27FC236}">
                  <a16:creationId xmlns:a16="http://schemas.microsoft.com/office/drawing/2014/main" id="{E39FF268-7ED9-48B2-AA0F-91FB9FBBD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106">
              <a:extLst>
                <a:ext uri="{FF2B5EF4-FFF2-40B4-BE49-F238E27FC236}">
                  <a16:creationId xmlns:a16="http://schemas.microsoft.com/office/drawing/2014/main" id="{C47F3045-D055-47C1-B4B5-8F7FC199D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933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05" name="Line 107">
              <a:extLst>
                <a:ext uri="{FF2B5EF4-FFF2-40B4-BE49-F238E27FC236}">
                  <a16:creationId xmlns:a16="http://schemas.microsoft.com/office/drawing/2014/main" id="{9A07F9A9-C055-456F-B627-3A6BE31CBC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Rectangle 108">
              <a:extLst>
                <a:ext uri="{FF2B5EF4-FFF2-40B4-BE49-F238E27FC236}">
                  <a16:creationId xmlns:a16="http://schemas.microsoft.com/office/drawing/2014/main" id="{25975B8A-2AD3-4419-A7F2-87BC349DB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707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7" name="Line 109">
              <a:extLst>
                <a:ext uri="{FF2B5EF4-FFF2-40B4-BE49-F238E27FC236}">
                  <a16:creationId xmlns:a16="http://schemas.microsoft.com/office/drawing/2014/main" id="{04B02DDF-F26C-43DB-A547-8304943A75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Rectangle 110">
              <a:extLst>
                <a:ext uri="{FF2B5EF4-FFF2-40B4-BE49-F238E27FC236}">
                  <a16:creationId xmlns:a16="http://schemas.microsoft.com/office/drawing/2014/main" id="{4CE524A8-FEAA-4C9A-BA59-FFC92C736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486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9" name="Line 111">
              <a:extLst>
                <a:ext uri="{FF2B5EF4-FFF2-40B4-BE49-F238E27FC236}">
                  <a16:creationId xmlns:a16="http://schemas.microsoft.com/office/drawing/2014/main" id="{8EA68E43-2A26-470B-92CB-B2633A1A11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Rectangle 112">
              <a:extLst>
                <a:ext uri="{FF2B5EF4-FFF2-40B4-BE49-F238E27FC236}">
                  <a16:creationId xmlns:a16="http://schemas.microsoft.com/office/drawing/2014/main" id="{5D413F71-DE83-4F8D-871E-A74109BCB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261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11" name="Line 113">
              <a:extLst>
                <a:ext uri="{FF2B5EF4-FFF2-40B4-BE49-F238E27FC236}">
                  <a16:creationId xmlns:a16="http://schemas.microsoft.com/office/drawing/2014/main" id="{1CE83096-650F-44CE-B907-A44EB0D20B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Freeform 114">
              <a:extLst>
                <a:ext uri="{FF2B5EF4-FFF2-40B4-BE49-F238E27FC236}">
                  <a16:creationId xmlns:a16="http://schemas.microsoft.com/office/drawing/2014/main" id="{DED06AEC-5BB7-485A-B2F0-A3F1EAE146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13" name="Freeform 116">
              <a:extLst>
                <a:ext uri="{FF2B5EF4-FFF2-40B4-BE49-F238E27FC236}">
                  <a16:creationId xmlns:a16="http://schemas.microsoft.com/office/drawing/2014/main" id="{4F93E2A6-DA2C-4EBD-AF4A-26AAB3C6EB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14" name="Rectangle 118">
              <a:extLst>
                <a:ext uri="{FF2B5EF4-FFF2-40B4-BE49-F238E27FC236}">
                  <a16:creationId xmlns:a16="http://schemas.microsoft.com/office/drawing/2014/main" id="{6BC430EA-5EF8-40CE-A0CB-F6AC389BD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9FA4C523-C924-4E70-A410-A173316B3873}"/>
              </a:ext>
            </a:extLst>
          </p:cNvPr>
          <p:cNvGrpSpPr/>
          <p:nvPr/>
        </p:nvGrpSpPr>
        <p:grpSpPr>
          <a:xfrm>
            <a:off x="7176121" y="1700809"/>
            <a:ext cx="1787609" cy="2688455"/>
            <a:chOff x="5235354" y="2005111"/>
            <a:chExt cx="1787609" cy="1855939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80F84FEB-1E4E-473E-8763-FAC99E1207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0659" y="2005111"/>
              <a:ext cx="882304" cy="185593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2AD3C87B-C3E3-4CC5-AA19-E2E685E4CF8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35354" y="2006111"/>
              <a:ext cx="902870" cy="1854939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0" name="Object 119">
            <a:extLst>
              <a:ext uri="{FF2B5EF4-FFF2-40B4-BE49-F238E27FC236}">
                <a16:creationId xmlns:a16="http://schemas.microsoft.com/office/drawing/2014/main" id="{B6A7AC49-9178-4086-95AF-9668724616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9426859"/>
              </p:ext>
            </p:extLst>
          </p:nvPr>
        </p:nvGraphicFramePr>
        <p:xfrm>
          <a:off x="8897938" y="1791544"/>
          <a:ext cx="1077912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920" imgH="253800" progId="Equation.DSMT4">
                  <p:embed/>
                </p:oleObj>
              </mc:Choice>
              <mc:Fallback>
                <p:oleObj name="Equation" r:id="rId10" imgW="799920" imgH="253800" progId="Equation.DSMT4">
                  <p:embed/>
                  <p:pic>
                    <p:nvPicPr>
                      <p:cNvPr id="120" name="Object 119">
                        <a:extLst>
                          <a:ext uri="{FF2B5EF4-FFF2-40B4-BE49-F238E27FC236}">
                            <a16:creationId xmlns:a16="http://schemas.microsoft.com/office/drawing/2014/main" id="{B6A7AC49-9178-4086-95AF-9668724616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7938" y="1791544"/>
                        <a:ext cx="1077912" cy="341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1" name="Group 120">
            <a:extLst>
              <a:ext uri="{FF2B5EF4-FFF2-40B4-BE49-F238E27FC236}">
                <a16:creationId xmlns:a16="http://schemas.microsoft.com/office/drawing/2014/main" id="{CA0BB477-0C29-48B8-BB44-34FD369D0E20}"/>
              </a:ext>
            </a:extLst>
          </p:cNvPr>
          <p:cNvGrpSpPr/>
          <p:nvPr/>
        </p:nvGrpSpPr>
        <p:grpSpPr>
          <a:xfrm flipV="1">
            <a:off x="4913460" y="4404753"/>
            <a:ext cx="3738079" cy="1892255"/>
            <a:chOff x="4270402" y="1968793"/>
            <a:chExt cx="3738079" cy="1892255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8EEF1557-DEC9-4523-9F59-49A7F7BC55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0659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1ADED3CD-E0EC-4A4E-A5FE-9FC763A04E9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402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4" name="Object 123">
            <a:extLst>
              <a:ext uri="{FF2B5EF4-FFF2-40B4-BE49-F238E27FC236}">
                <a16:creationId xmlns:a16="http://schemas.microsoft.com/office/drawing/2014/main" id="{8C2BC7A9-C576-415E-ACAC-50F0C383F2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977869"/>
              </p:ext>
            </p:extLst>
          </p:nvPr>
        </p:nvGraphicFramePr>
        <p:xfrm>
          <a:off x="8046219" y="6311325"/>
          <a:ext cx="998537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253800" progId="Equation.DSMT4">
                  <p:embed/>
                </p:oleObj>
              </mc:Choice>
              <mc:Fallback>
                <p:oleObj name="Equation" r:id="rId12" imgW="774360" imgH="253800" progId="Equation.DSMT4">
                  <p:embed/>
                  <p:pic>
                    <p:nvPicPr>
                      <p:cNvPr id="124" name="Object 123">
                        <a:extLst>
                          <a:ext uri="{FF2B5EF4-FFF2-40B4-BE49-F238E27FC236}">
                            <a16:creationId xmlns:a16="http://schemas.microsoft.com/office/drawing/2014/main" id="{8C2BC7A9-C576-415E-ACAC-50F0C383F2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6219" y="6311325"/>
                        <a:ext cx="998537" cy="328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5" name="Group 124">
            <a:extLst>
              <a:ext uri="{FF2B5EF4-FFF2-40B4-BE49-F238E27FC236}">
                <a16:creationId xmlns:a16="http://schemas.microsoft.com/office/drawing/2014/main" id="{18E6B194-6D3D-4364-A8FC-392831C52EE5}"/>
              </a:ext>
            </a:extLst>
          </p:cNvPr>
          <p:cNvGrpSpPr/>
          <p:nvPr/>
        </p:nvGrpSpPr>
        <p:grpSpPr>
          <a:xfrm flipV="1">
            <a:off x="4921338" y="1472385"/>
            <a:ext cx="3738079" cy="1892255"/>
            <a:chOff x="4270402" y="1968793"/>
            <a:chExt cx="3738079" cy="1892255"/>
          </a:xfrm>
        </p:grpSpPr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6E623515-7B4E-4346-B0B1-B56C3D7695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0659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2EBC1D19-6BCF-4D10-8C2C-7AD541345B6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70402" y="1968793"/>
              <a:ext cx="1867822" cy="189225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8" name="Object 127">
            <a:extLst>
              <a:ext uri="{FF2B5EF4-FFF2-40B4-BE49-F238E27FC236}">
                <a16:creationId xmlns:a16="http://schemas.microsoft.com/office/drawing/2014/main" id="{E981CFDA-2C10-4469-9B44-2A1DF48FE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888"/>
              </p:ext>
            </p:extLst>
          </p:nvPr>
        </p:nvGraphicFramePr>
        <p:xfrm>
          <a:off x="6212243" y="1198148"/>
          <a:ext cx="12430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65160" imgH="253800" progId="Equation.DSMT4">
                  <p:embed/>
                </p:oleObj>
              </mc:Choice>
              <mc:Fallback>
                <p:oleObj name="Equation" r:id="rId14" imgW="965160" imgH="253800" progId="Equation.DSMT4">
                  <p:embed/>
                  <p:pic>
                    <p:nvPicPr>
                      <p:cNvPr id="128" name="Object 127">
                        <a:extLst>
                          <a:ext uri="{FF2B5EF4-FFF2-40B4-BE49-F238E27FC236}">
                            <a16:creationId xmlns:a16="http://schemas.microsoft.com/office/drawing/2014/main" id="{E981CFDA-2C10-4469-9B44-2A1DF48FED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2243" y="1198148"/>
                        <a:ext cx="1243013" cy="328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" name="Oval 128">
            <a:extLst>
              <a:ext uri="{FF2B5EF4-FFF2-40B4-BE49-F238E27FC236}">
                <a16:creationId xmlns:a16="http://schemas.microsoft.com/office/drawing/2014/main" id="{D23C2588-5AC7-4BD9-998D-EC1CFF144B40}"/>
              </a:ext>
            </a:extLst>
          </p:cNvPr>
          <p:cNvSpPr/>
          <p:nvPr/>
        </p:nvSpPr>
        <p:spPr>
          <a:xfrm>
            <a:off x="7231063" y="1933797"/>
            <a:ext cx="105817" cy="103392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0" name="Object 129">
            <a:extLst>
              <a:ext uri="{FF2B5EF4-FFF2-40B4-BE49-F238E27FC236}">
                <a16:creationId xmlns:a16="http://schemas.microsoft.com/office/drawing/2014/main" id="{D527221C-C854-4244-959E-686A4EEE19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902585"/>
              </p:ext>
            </p:extLst>
          </p:nvPr>
        </p:nvGraphicFramePr>
        <p:xfrm>
          <a:off x="6421040" y="2058368"/>
          <a:ext cx="827088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3600" imgH="253800" progId="Equation.DSMT4">
                  <p:embed/>
                </p:oleObj>
              </mc:Choice>
              <mc:Fallback>
                <p:oleObj name="Equation" r:id="rId16" imgW="723600" imgH="253800" progId="Equation.DSMT4">
                  <p:embed/>
                  <p:pic>
                    <p:nvPicPr>
                      <p:cNvPr id="130" name="Object 129">
                        <a:extLst>
                          <a:ext uri="{FF2B5EF4-FFF2-40B4-BE49-F238E27FC236}">
                            <a16:creationId xmlns:a16="http://schemas.microsoft.com/office/drawing/2014/main" id="{D527221C-C854-4244-959E-686A4EEE19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1040" y="2058368"/>
                        <a:ext cx="827088" cy="2905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2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" name="Oval 130">
            <a:extLst>
              <a:ext uri="{FF2B5EF4-FFF2-40B4-BE49-F238E27FC236}">
                <a16:creationId xmlns:a16="http://schemas.microsoft.com/office/drawing/2014/main" id="{10051FAD-D46E-49AF-BA5E-38A3EA261072}"/>
              </a:ext>
            </a:extLst>
          </p:cNvPr>
          <p:cNvSpPr/>
          <p:nvPr/>
        </p:nvSpPr>
        <p:spPr>
          <a:xfrm>
            <a:off x="8438690" y="3147718"/>
            <a:ext cx="105817" cy="103392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2" name="Object 131">
            <a:extLst>
              <a:ext uri="{FF2B5EF4-FFF2-40B4-BE49-F238E27FC236}">
                <a16:creationId xmlns:a16="http://schemas.microsoft.com/office/drawing/2014/main" id="{B823EB74-DA38-48C2-A730-D72AEA2C58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304345"/>
              </p:ext>
            </p:extLst>
          </p:nvPr>
        </p:nvGraphicFramePr>
        <p:xfrm>
          <a:off x="8562802" y="2996952"/>
          <a:ext cx="9175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99920" imgH="253800" progId="Equation.DSMT4">
                  <p:embed/>
                </p:oleObj>
              </mc:Choice>
              <mc:Fallback>
                <p:oleObj name="Equation" r:id="rId18" imgW="799920" imgH="253800" progId="Equation.DSMT4">
                  <p:embed/>
                  <p:pic>
                    <p:nvPicPr>
                      <p:cNvPr id="132" name="Object 131">
                        <a:extLst>
                          <a:ext uri="{FF2B5EF4-FFF2-40B4-BE49-F238E27FC236}">
                            <a16:creationId xmlns:a16="http://schemas.microsoft.com/office/drawing/2014/main" id="{B823EB74-DA38-48C2-A730-D72AEA2C58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2802" y="2996952"/>
                        <a:ext cx="917575" cy="2921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2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" name="Object 132">
            <a:extLst>
              <a:ext uri="{FF2B5EF4-FFF2-40B4-BE49-F238E27FC236}">
                <a16:creationId xmlns:a16="http://schemas.microsoft.com/office/drawing/2014/main" id="{3D423928-F744-4F59-B211-57750A9A9D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398502"/>
              </p:ext>
            </p:extLst>
          </p:nvPr>
        </p:nvGraphicFramePr>
        <p:xfrm>
          <a:off x="2116138" y="3910014"/>
          <a:ext cx="1154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34680" imgH="228600" progId="Equation.DSMT4">
                  <p:embed/>
                </p:oleObj>
              </mc:Choice>
              <mc:Fallback>
                <p:oleObj name="Equation" r:id="rId20" imgW="634680" imgH="228600" progId="Equation.DSMT4">
                  <p:embed/>
                  <p:pic>
                    <p:nvPicPr>
                      <p:cNvPr id="133" name="Object 132">
                        <a:extLst>
                          <a:ext uri="{FF2B5EF4-FFF2-40B4-BE49-F238E27FC236}">
                            <a16:creationId xmlns:a16="http://schemas.microsoft.com/office/drawing/2014/main" id="{3D423928-F744-4F59-B211-57750A9A9D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6138" y="3910014"/>
                        <a:ext cx="1154112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133">
            <a:extLst>
              <a:ext uri="{FF2B5EF4-FFF2-40B4-BE49-F238E27FC236}">
                <a16:creationId xmlns:a16="http://schemas.microsoft.com/office/drawing/2014/main" id="{584A48EC-FE4C-4FCF-B13C-E74A65345C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9788315"/>
              </p:ext>
            </p:extLst>
          </p:nvPr>
        </p:nvGraphicFramePr>
        <p:xfrm>
          <a:off x="1843088" y="4413251"/>
          <a:ext cx="11811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47640" imgH="228600" progId="Equation.DSMT4">
                  <p:embed/>
                </p:oleObj>
              </mc:Choice>
              <mc:Fallback>
                <p:oleObj name="Equation" r:id="rId22" imgW="647640" imgH="228600" progId="Equation.DSMT4">
                  <p:embed/>
                  <p:pic>
                    <p:nvPicPr>
                      <p:cNvPr id="134" name="Object 133">
                        <a:extLst>
                          <a:ext uri="{FF2B5EF4-FFF2-40B4-BE49-F238E27FC236}">
                            <a16:creationId xmlns:a16="http://schemas.microsoft.com/office/drawing/2014/main" id="{584A48EC-FE4C-4FCF-B13C-E74A65345C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4413251"/>
                        <a:ext cx="1181100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2">
            <a:extLst>
              <a:ext uri="{FF2B5EF4-FFF2-40B4-BE49-F238E27FC236}">
                <a16:creationId xmlns:a16="http://schemas.microsoft.com/office/drawing/2014/main" id="{57F9201A-F258-4061-9E0E-EB93163581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832880"/>
              </p:ext>
            </p:extLst>
          </p:nvPr>
        </p:nvGraphicFramePr>
        <p:xfrm>
          <a:off x="5830760" y="286293"/>
          <a:ext cx="297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20480" imgH="253800" progId="Equation.DSMT4">
                  <p:embed/>
                </p:oleObj>
              </mc:Choice>
              <mc:Fallback>
                <p:oleObj name="Equation" r:id="rId24" imgW="1320480" imgH="253800" progId="Equation.DSMT4">
                  <p:embed/>
                  <p:pic>
                    <p:nvPicPr>
                      <p:cNvPr id="135" name="Object 2">
                        <a:extLst>
                          <a:ext uri="{FF2B5EF4-FFF2-40B4-BE49-F238E27FC236}">
                            <a16:creationId xmlns:a16="http://schemas.microsoft.com/office/drawing/2014/main" id="{57F9201A-F258-4061-9E0E-EB93163581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760" y="286293"/>
                        <a:ext cx="2971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2">
            <a:extLst>
              <a:ext uri="{FF2B5EF4-FFF2-40B4-BE49-F238E27FC236}">
                <a16:creationId xmlns:a16="http://schemas.microsoft.com/office/drawing/2014/main" id="{C97C652B-44E8-4326-A876-11A4E0BE06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350301"/>
              </p:ext>
            </p:extLst>
          </p:nvPr>
        </p:nvGraphicFramePr>
        <p:xfrm>
          <a:off x="2153090" y="1027740"/>
          <a:ext cx="297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20480" imgH="253800" progId="Equation.DSMT4">
                  <p:embed/>
                </p:oleObj>
              </mc:Choice>
              <mc:Fallback>
                <p:oleObj name="Equation" r:id="rId26" imgW="1320480" imgH="253800" progId="Equation.DSMT4">
                  <p:embed/>
                  <p:pic>
                    <p:nvPicPr>
                      <p:cNvPr id="136" name="Object 2">
                        <a:extLst>
                          <a:ext uri="{FF2B5EF4-FFF2-40B4-BE49-F238E27FC236}">
                            <a16:creationId xmlns:a16="http://schemas.microsoft.com/office/drawing/2014/main" id="{C97C652B-44E8-4326-A876-11A4E0BE06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3090" y="1027740"/>
                        <a:ext cx="2971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384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9" grpId="0" animBg="1"/>
      <p:bldP spid="13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89BEB-83AE-4A60-A8DD-8AD04270A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Ex: Solve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F1C2377-B787-4B45-A5E7-81B018E11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708164"/>
              </p:ext>
            </p:extLst>
          </p:nvPr>
        </p:nvGraphicFramePr>
        <p:xfrm>
          <a:off x="4079776" y="188640"/>
          <a:ext cx="3312368" cy="655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680" imgH="253800" progId="Equation.DSMT4">
                  <p:embed/>
                </p:oleObj>
              </mc:Choice>
              <mc:Fallback>
                <p:oleObj name="Equation" r:id="rId4" imgW="12826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F1C2377-B787-4B45-A5E7-81B018E115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79776" y="188640"/>
                        <a:ext cx="3312368" cy="6559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D4F4B2B-78D6-47D8-B786-F37CD33EB9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190966"/>
              </p:ext>
            </p:extLst>
          </p:nvPr>
        </p:nvGraphicFramePr>
        <p:xfrm>
          <a:off x="1775520" y="1124744"/>
          <a:ext cx="2681288" cy="387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93760" imgH="1726920" progId="Equation.DSMT4">
                  <p:embed/>
                </p:oleObj>
              </mc:Choice>
              <mc:Fallback>
                <p:oleObj name="Equation" r:id="rId6" imgW="1193760" imgH="17269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D4F4B2B-78D6-47D8-B786-F37CD33EB9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75520" y="1124744"/>
                        <a:ext cx="2681288" cy="3879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9487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408" y="274638"/>
            <a:ext cx="9361040" cy="634082"/>
          </a:xfrm>
        </p:spPr>
        <p:txBody>
          <a:bodyPr/>
          <a:lstStyle/>
          <a:p>
            <a:r>
              <a:rPr lang="en-CA" dirty="0"/>
              <a:t>I) Graphing Absolute Value Functions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63352" y="965580"/>
            <a:ext cx="11449272" cy="160479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When graphing the absolute value of a function, any point with a negative </a:t>
            </a:r>
            <a:br>
              <a:rPr lang="en-CA" dirty="0"/>
            </a:br>
            <a:r>
              <a:rPr lang="en-CA" dirty="0"/>
              <a:t>y-coordinate will be positive</a:t>
            </a:r>
          </a:p>
          <a:p>
            <a:r>
              <a:rPr lang="en-CA" dirty="0"/>
              <a:t>If the point already had a positive y-coordinate, it will stay positive</a:t>
            </a:r>
          </a:p>
          <a:p>
            <a:endParaRPr lang="en-CA" dirty="0"/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057742" y="2380774"/>
          <a:ext cx="792088" cy="2505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1000" imgH="1511300" progId="Equation.DSMT4">
                  <p:embed/>
                </p:oleObj>
              </mc:Choice>
              <mc:Fallback>
                <p:oleObj name="Equation" r:id="rId4" imgW="381000" imgH="1511300" progId="Equation.DSMT4">
                  <p:embed/>
                  <p:pic>
                    <p:nvPicPr>
                      <p:cNvPr id="1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742" y="2380774"/>
                        <a:ext cx="792088" cy="25052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2401559" y="2825132"/>
          <a:ext cx="1490355" cy="495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30" imgH="203112" progId="Equation.DSMT4">
                  <p:embed/>
                </p:oleObj>
              </mc:Choice>
              <mc:Fallback>
                <p:oleObj name="Equation" r:id="rId6" imgW="622030" imgH="203112" progId="Equation.DSMT4">
                  <p:embed/>
                  <p:pic>
                    <p:nvPicPr>
                      <p:cNvPr id="2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559" y="2825132"/>
                        <a:ext cx="1490355" cy="4957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5569910" y="2685920"/>
          <a:ext cx="16129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08" imgH="253890" progId="Equation.DSMT4">
                  <p:embed/>
                </p:oleObj>
              </mc:Choice>
              <mc:Fallback>
                <p:oleObj name="Equation" r:id="rId8" imgW="672808" imgH="253890" progId="Equation.DSMT4">
                  <p:embed/>
                  <p:pic>
                    <p:nvPicPr>
                      <p:cNvPr id="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9910" y="2685920"/>
                        <a:ext cx="1612900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"/>
          <p:cNvGraphicFramePr>
            <a:graphicFrameLocks noChangeAspect="1"/>
          </p:cNvGraphicFramePr>
          <p:nvPr/>
        </p:nvGraphicFramePr>
        <p:xfrm>
          <a:off x="7298102" y="2380774"/>
          <a:ext cx="792088" cy="2505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1511280" progId="Equation.DSMT4">
                  <p:embed/>
                </p:oleObj>
              </mc:Choice>
              <mc:Fallback>
                <p:oleObj name="Equation" r:id="rId10" imgW="380880" imgH="1511280" progId="Equation.DSMT4">
                  <p:embed/>
                  <p:pic>
                    <p:nvPicPr>
                      <p:cNvPr id="2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8102" y="2380774"/>
                        <a:ext cx="792088" cy="25052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4481705" y="2825406"/>
          <a:ext cx="301625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19" imgH="164885" progId="Equation.DSMT4">
                  <p:embed/>
                </p:oleObj>
              </mc:Choice>
              <mc:Fallback>
                <p:oleObj name="Equation" r:id="rId12" imgW="215619" imgH="164885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705" y="2825406"/>
                        <a:ext cx="301625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4581716" y="3265144"/>
          <a:ext cx="28098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24" imgH="164957" progId="Equation.DSMT4">
                  <p:embed/>
                </p:oleObj>
              </mc:Choice>
              <mc:Fallback>
                <p:oleObj name="Equation" r:id="rId14" imgW="203024" imgH="164957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716" y="3265144"/>
                        <a:ext cx="280988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4616641" y="3681068"/>
          <a:ext cx="177800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5" imgH="177415" progId="Equation.DSMT4">
                  <p:embed/>
                </p:oleObj>
              </mc:Choice>
              <mc:Fallback>
                <p:oleObj name="Equation" r:id="rId16" imgW="126725" imgH="177415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641" y="3681068"/>
                        <a:ext cx="177800" cy="24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4578541" y="4049369"/>
          <a:ext cx="14128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1468" imgH="164885" progId="Equation.DSMT4">
                  <p:embed/>
                </p:oleObj>
              </mc:Choice>
              <mc:Fallback>
                <p:oleObj name="Equation" r:id="rId18" imgW="101468" imgH="164885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541" y="4049369"/>
                        <a:ext cx="141288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4553142" y="4490694"/>
          <a:ext cx="176213" cy="23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6780" imgH="164814" progId="Equation.DSMT4">
                  <p:embed/>
                </p:oleObj>
              </mc:Choice>
              <mc:Fallback>
                <p:oleObj name="Equation" r:id="rId20" imgW="126780" imgH="164814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3142" y="4490694"/>
                        <a:ext cx="176213" cy="230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7785291" y="2825406"/>
          <a:ext cx="17938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80" imgH="164814" progId="Equation.DSMT4">
                  <p:embed/>
                </p:oleObj>
              </mc:Choice>
              <mc:Fallback>
                <p:oleObj name="Equation" r:id="rId22" imgW="126780" imgH="164814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5291" y="2825406"/>
                        <a:ext cx="179388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7931341" y="3265144"/>
          <a:ext cx="14128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1468" imgH="164885" progId="Equation.DSMT4">
                  <p:embed/>
                </p:oleObj>
              </mc:Choice>
              <mc:Fallback>
                <p:oleObj name="Equation" r:id="rId24" imgW="101468" imgH="164885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1341" y="3265144"/>
                        <a:ext cx="141288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7896417" y="3681068"/>
          <a:ext cx="176213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5" imgH="177415" progId="Equation.DSMT4">
                  <p:embed/>
                </p:oleObj>
              </mc:Choice>
              <mc:Fallback>
                <p:oleObj name="Equation" r:id="rId26" imgW="126725" imgH="177415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417" y="3681068"/>
                        <a:ext cx="176213" cy="24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7858317" y="4049369"/>
          <a:ext cx="142875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1468" imgH="164885" progId="Equation.DSMT4">
                  <p:embed/>
                </p:oleObj>
              </mc:Choice>
              <mc:Fallback>
                <p:oleObj name="Equation" r:id="rId28" imgW="101468" imgH="164885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317" y="4049369"/>
                        <a:ext cx="142875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7832917" y="4490694"/>
          <a:ext cx="176213" cy="23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780" imgH="164814" progId="Equation.DSMT4">
                  <p:embed/>
                </p:oleObj>
              </mc:Choice>
              <mc:Fallback>
                <p:oleObj name="Equation" r:id="rId30" imgW="126780" imgH="164814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2917" y="4490694"/>
                        <a:ext cx="176213" cy="230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1524001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2"/>
              </a:rPr>
              <a:t>www.BCMath.ca</a:t>
            </a:r>
            <a:r>
              <a:rPr lang="en-US" sz="1000" dirty="0"/>
              <a:t> </a:t>
            </a:r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263352" y="4930430"/>
            <a:ext cx="11089232" cy="160479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Only the Y-coordinate changes, BUT the x-coordinate stays the same</a:t>
            </a:r>
          </a:p>
          <a:p>
            <a:r>
              <a:rPr lang="en-CA" dirty="0"/>
              <a:t>Therefore, any part of the original graph that is under the X-axis will be reflected over(above) the X-axis</a:t>
            </a:r>
          </a:p>
          <a:p>
            <a:endParaRPr lang="en-C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89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127670"/>
            <a:ext cx="10009112" cy="7810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3500" dirty="0">
                <a:solidFill>
                  <a:schemeClr val="tx2">
                    <a:satMod val="130000"/>
                  </a:schemeClr>
                </a:solidFill>
              </a:rPr>
              <a:t>II) Graphs of Absolute Value Functions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479376" y="1058938"/>
            <a:ext cx="11089232" cy="1577975"/>
          </a:xfrm>
        </p:spPr>
        <p:txBody>
          <a:bodyPr>
            <a:normAutofit/>
          </a:bodyPr>
          <a:lstStyle/>
          <a:p>
            <a:pPr eaLnBrk="1" hangingPunct="1"/>
            <a:r>
              <a:rPr lang="en-CA" dirty="0"/>
              <a:t>The ABS function will reflect any part of the function under the x-axis to above the x-axis</a:t>
            </a:r>
          </a:p>
          <a:p>
            <a:pPr eaLnBrk="1" hangingPunct="1"/>
            <a:r>
              <a:rPr lang="en-CA" dirty="0"/>
              <a:t>The ABS of a straight line is a V-shape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654181"/>
              </p:ext>
            </p:extLst>
          </p:nvPr>
        </p:nvGraphicFramePr>
        <p:xfrm>
          <a:off x="6524746" y="2099006"/>
          <a:ext cx="14859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531" imgH="431613" progId="Equation.DSMT4">
                  <p:embed/>
                </p:oleObj>
              </mc:Choice>
              <mc:Fallback>
                <p:oleObj name="Equation" r:id="rId4" imgW="850531" imgH="431613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746" y="2099006"/>
                        <a:ext cx="1485900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80" name="Group 14"/>
          <p:cNvGrpSpPr>
            <a:grpSpLocks noChangeAspect="1"/>
          </p:cNvGrpSpPr>
          <p:nvPr/>
        </p:nvGrpSpPr>
        <p:grpSpPr bwMode="auto">
          <a:xfrm>
            <a:off x="1877691" y="2747963"/>
            <a:ext cx="3884613" cy="3865562"/>
            <a:chOff x="-192" y="1075"/>
            <a:chExt cx="2712" cy="2698"/>
          </a:xfrm>
        </p:grpSpPr>
        <p:sp>
          <p:nvSpPr>
            <p:cNvPr id="3101" name="AutoShape 13"/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2" name="Rectangle 15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03" name="Line 16"/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4" name="Line 17"/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5" name="Line 18"/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6" name="Line 19"/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7" name="Line 20"/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8" name="Line 21"/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9" name="Line 22"/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0" name="Line 23"/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1" name="Line 24"/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2" name="Line 25"/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3" name="Line 26"/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4" name="Line 27"/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28"/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29"/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30"/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31"/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32"/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33"/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34"/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35"/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36"/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37"/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38"/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39"/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40"/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41"/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Line 42"/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0" name="Line 43"/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44"/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45"/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46"/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47"/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Line 48"/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6" name="Line 49"/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Line 50"/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Line 51"/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9" name="Line 52"/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0" name="Line 53"/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Line 54"/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2" name="Line 55"/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Line 56"/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4" name="Line 57"/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5" name="Line 58"/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Line 59"/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7" name="Line 60"/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Line 61"/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9" name="Rectangle 62"/>
            <p:cNvSpPr>
              <a:spLocks noChangeArrowheads="1"/>
            </p:cNvSpPr>
            <p:nvPr/>
          </p:nvSpPr>
          <p:spPr bwMode="auto">
            <a:xfrm>
              <a:off x="2465" y="2264"/>
              <a:ext cx="48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50" name="Freeform 63"/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51" name="Line 64"/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2" name="Line 65"/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Line 66"/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4" name="Line 67"/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Rectangle 68"/>
            <p:cNvSpPr>
              <a:spLocks noChangeArrowheads="1"/>
            </p:cNvSpPr>
            <p:nvPr/>
          </p:nvSpPr>
          <p:spPr bwMode="auto">
            <a:xfrm>
              <a:off x="883" y="1075"/>
              <a:ext cx="48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56" name="Freeform 69"/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57" name="Rectangle 70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58" name="Line 71"/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Rectangle 72"/>
            <p:cNvSpPr>
              <a:spLocks noChangeArrowheads="1"/>
            </p:cNvSpPr>
            <p:nvPr/>
          </p:nvSpPr>
          <p:spPr bwMode="auto">
            <a:xfrm>
              <a:off x="-7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60" name="Line 73"/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1" name="Rectangle 74"/>
            <p:cNvSpPr>
              <a:spLocks noChangeArrowheads="1"/>
            </p:cNvSpPr>
            <p:nvPr/>
          </p:nvSpPr>
          <p:spPr bwMode="auto">
            <a:xfrm>
              <a:off x="203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162" name="Line 75"/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3" name="Rectangle 76"/>
            <p:cNvSpPr>
              <a:spLocks noChangeArrowheads="1"/>
            </p:cNvSpPr>
            <p:nvPr/>
          </p:nvSpPr>
          <p:spPr bwMode="auto">
            <a:xfrm>
              <a:off x="409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64" name="Line 77"/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5" name="Rectangle 78"/>
            <p:cNvSpPr>
              <a:spLocks noChangeArrowheads="1"/>
            </p:cNvSpPr>
            <p:nvPr/>
          </p:nvSpPr>
          <p:spPr bwMode="auto">
            <a:xfrm>
              <a:off x="618" y="2459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66" name="Rectangle 79"/>
            <p:cNvSpPr>
              <a:spLocks noChangeArrowheads="1"/>
            </p:cNvSpPr>
            <p:nvPr/>
          </p:nvSpPr>
          <p:spPr bwMode="auto">
            <a:xfrm>
              <a:off x="862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67" name="Line 80"/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8" name="Rectangle 81"/>
            <p:cNvSpPr>
              <a:spLocks noChangeArrowheads="1"/>
            </p:cNvSpPr>
            <p:nvPr/>
          </p:nvSpPr>
          <p:spPr bwMode="auto">
            <a:xfrm>
              <a:off x="1063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69" name="Line 82"/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0" name="Rectangle 83"/>
            <p:cNvSpPr>
              <a:spLocks noChangeArrowheads="1"/>
            </p:cNvSpPr>
            <p:nvPr/>
          </p:nvSpPr>
          <p:spPr bwMode="auto">
            <a:xfrm>
              <a:off x="1270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71" name="Line 84"/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2" name="Rectangle 85"/>
            <p:cNvSpPr>
              <a:spLocks noChangeArrowheads="1"/>
            </p:cNvSpPr>
            <p:nvPr/>
          </p:nvSpPr>
          <p:spPr bwMode="auto">
            <a:xfrm>
              <a:off x="1479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73" name="Line 86"/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4" name="Rectangle 87"/>
            <p:cNvSpPr>
              <a:spLocks noChangeArrowheads="1"/>
            </p:cNvSpPr>
            <p:nvPr/>
          </p:nvSpPr>
          <p:spPr bwMode="auto">
            <a:xfrm>
              <a:off x="1686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75" name="Line 88"/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6" name="Rectangle 89"/>
            <p:cNvSpPr>
              <a:spLocks noChangeArrowheads="1"/>
            </p:cNvSpPr>
            <p:nvPr/>
          </p:nvSpPr>
          <p:spPr bwMode="auto">
            <a:xfrm>
              <a:off x="1895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77" name="Line 90"/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8" name="Rectangle 91"/>
            <p:cNvSpPr>
              <a:spLocks noChangeArrowheads="1"/>
            </p:cNvSpPr>
            <p:nvPr/>
          </p:nvSpPr>
          <p:spPr bwMode="auto">
            <a:xfrm>
              <a:off x="2102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79" name="Line 92"/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" name="Rectangle 93"/>
            <p:cNvSpPr>
              <a:spLocks noChangeArrowheads="1"/>
            </p:cNvSpPr>
            <p:nvPr/>
          </p:nvSpPr>
          <p:spPr bwMode="auto">
            <a:xfrm>
              <a:off x="2311" y="2459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181" name="Rectangle 94"/>
            <p:cNvSpPr>
              <a:spLocks noChangeArrowheads="1"/>
            </p:cNvSpPr>
            <p:nvPr/>
          </p:nvSpPr>
          <p:spPr bwMode="auto">
            <a:xfrm>
              <a:off x="780" y="3492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182" name="Line 95"/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" name="Rectangle 96"/>
            <p:cNvSpPr>
              <a:spLocks noChangeArrowheads="1"/>
            </p:cNvSpPr>
            <p:nvPr/>
          </p:nvSpPr>
          <p:spPr bwMode="auto">
            <a:xfrm>
              <a:off x="780" y="3267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84" name="Line 97"/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" name="Rectangle 98"/>
            <p:cNvSpPr>
              <a:spLocks noChangeArrowheads="1"/>
            </p:cNvSpPr>
            <p:nvPr/>
          </p:nvSpPr>
          <p:spPr bwMode="auto">
            <a:xfrm>
              <a:off x="780" y="3046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186" name="Line 99"/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" name="Rectangle 100"/>
            <p:cNvSpPr>
              <a:spLocks noChangeArrowheads="1"/>
            </p:cNvSpPr>
            <p:nvPr/>
          </p:nvSpPr>
          <p:spPr bwMode="auto">
            <a:xfrm>
              <a:off x="780" y="2820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88" name="Line 101"/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9" name="Rectangle 102"/>
            <p:cNvSpPr>
              <a:spLocks noChangeArrowheads="1"/>
            </p:cNvSpPr>
            <p:nvPr/>
          </p:nvSpPr>
          <p:spPr bwMode="auto">
            <a:xfrm>
              <a:off x="780" y="2600"/>
              <a:ext cx="130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90" name="Line 103"/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1" name="Rectangle 104"/>
            <p:cNvSpPr>
              <a:spLocks noChangeArrowheads="1"/>
            </p:cNvSpPr>
            <p:nvPr/>
          </p:nvSpPr>
          <p:spPr bwMode="auto">
            <a:xfrm>
              <a:off x="806" y="2153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92" name="Line 105"/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3" name="Rectangle 106"/>
            <p:cNvSpPr>
              <a:spLocks noChangeArrowheads="1"/>
            </p:cNvSpPr>
            <p:nvPr/>
          </p:nvSpPr>
          <p:spPr bwMode="auto">
            <a:xfrm>
              <a:off x="806" y="1933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94" name="Line 107"/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5" name="Rectangle 108"/>
            <p:cNvSpPr>
              <a:spLocks noChangeArrowheads="1"/>
            </p:cNvSpPr>
            <p:nvPr/>
          </p:nvSpPr>
          <p:spPr bwMode="auto">
            <a:xfrm>
              <a:off x="806" y="1707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96" name="Line 109"/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Rectangle 110"/>
            <p:cNvSpPr>
              <a:spLocks noChangeArrowheads="1"/>
            </p:cNvSpPr>
            <p:nvPr/>
          </p:nvSpPr>
          <p:spPr bwMode="auto">
            <a:xfrm>
              <a:off x="806" y="1486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98" name="Line 111"/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Rectangle 112"/>
            <p:cNvSpPr>
              <a:spLocks noChangeArrowheads="1"/>
            </p:cNvSpPr>
            <p:nvPr/>
          </p:nvSpPr>
          <p:spPr bwMode="auto">
            <a:xfrm>
              <a:off x="806" y="1261"/>
              <a:ext cx="65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200" name="Line 113"/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Freeform 114"/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202" name="Freeform 116"/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203" name="Rectangle 118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cxnSp>
        <p:nvCxnSpPr>
          <p:cNvPr id="109" name="Straight Connector 108"/>
          <p:cNvCxnSpPr/>
          <p:nvPr/>
        </p:nvCxnSpPr>
        <p:spPr>
          <a:xfrm rot="16200000" flipV="1">
            <a:off x="2372991" y="3094038"/>
            <a:ext cx="1955800" cy="1222375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952634"/>
              </p:ext>
            </p:extLst>
          </p:nvPr>
        </p:nvGraphicFramePr>
        <p:xfrm>
          <a:off x="6884665" y="1990906"/>
          <a:ext cx="11747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507960" progId="Equation.DSMT4">
                  <p:embed/>
                </p:oleObj>
              </mc:Choice>
              <mc:Fallback>
                <p:oleObj name="Equation" r:id="rId6" imgW="672840" imgH="507960" progId="Equation.DSMT4">
                  <p:embed/>
                  <p:pic>
                    <p:nvPicPr>
                      <p:cNvPr id="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4665" y="1990906"/>
                        <a:ext cx="117475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3" name="Straight Connector 112"/>
          <p:cNvCxnSpPr/>
          <p:nvPr/>
        </p:nvCxnSpPr>
        <p:spPr>
          <a:xfrm rot="16200000" flipV="1">
            <a:off x="3607273" y="5061745"/>
            <a:ext cx="1957387" cy="1222375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 flipH="1" flipV="1">
            <a:off x="3635054" y="3144839"/>
            <a:ext cx="1863725" cy="1190625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5400000">
            <a:off x="1919760" y="4807745"/>
            <a:ext cx="4098925" cy="15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>
            <a:spLocks noChangeArrowheads="1"/>
          </p:cNvSpPr>
          <p:nvPr/>
        </p:nvSpPr>
        <p:spPr bwMode="auto">
          <a:xfrm>
            <a:off x="6171073" y="2933262"/>
            <a:ext cx="518457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/>
              <a:t>The center of the graph is at the x-intercept at X=2</a:t>
            </a:r>
          </a:p>
        </p:txBody>
      </p:sp>
      <p:sp>
        <p:nvSpPr>
          <p:cNvPr id="120" name="TextBox 119"/>
          <p:cNvSpPr txBox="1">
            <a:spLocks noChangeArrowheads="1"/>
          </p:cNvSpPr>
          <p:nvPr/>
        </p:nvSpPr>
        <p:spPr bwMode="auto">
          <a:xfrm>
            <a:off x="6156453" y="4503242"/>
            <a:ext cx="44893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Writing the equation in PIECE-Wise Form: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868793" y="2753090"/>
            <a:ext cx="2112962" cy="3925888"/>
          </a:xfrm>
          <a:prstGeom prst="rect">
            <a:avLst/>
          </a:prstGeom>
          <a:solidFill>
            <a:schemeClr val="accent1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2" name="Rectangle 121"/>
          <p:cNvSpPr/>
          <p:nvPr/>
        </p:nvSpPr>
        <p:spPr>
          <a:xfrm>
            <a:off x="4001766" y="2738439"/>
            <a:ext cx="1755775" cy="3925887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95179" y="3470276"/>
          <a:ext cx="10445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531" imgH="431613" progId="Equation.DSMT4">
                  <p:embed/>
                </p:oleObj>
              </mc:Choice>
              <mc:Fallback>
                <p:oleObj name="Equation" r:id="rId8" imgW="850531" imgH="431613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179" y="3470276"/>
                        <a:ext cx="1044575" cy="5302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809804" y="3436938"/>
          <a:ext cx="13096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29810" imgH="469696" progId="Equation.DSMT4">
                  <p:embed/>
                </p:oleObj>
              </mc:Choice>
              <mc:Fallback>
                <p:oleObj name="Equation" r:id="rId10" imgW="1129810" imgH="469696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804" y="3436938"/>
                        <a:ext cx="1309687" cy="571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Oval 124"/>
          <p:cNvSpPr/>
          <p:nvPr/>
        </p:nvSpPr>
        <p:spPr>
          <a:xfrm>
            <a:off x="4128765" y="4970464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6" name="Oval 125"/>
          <p:cNvSpPr/>
          <p:nvPr/>
        </p:nvSpPr>
        <p:spPr>
          <a:xfrm>
            <a:off x="4338315" y="5294314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7" name="Oval 126"/>
          <p:cNvSpPr/>
          <p:nvPr/>
        </p:nvSpPr>
        <p:spPr>
          <a:xfrm>
            <a:off x="4528815" y="5608639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8" name="Oval 127"/>
          <p:cNvSpPr/>
          <p:nvPr/>
        </p:nvSpPr>
        <p:spPr>
          <a:xfrm>
            <a:off x="4709790" y="5922964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9" name="Oval 128"/>
          <p:cNvSpPr/>
          <p:nvPr/>
        </p:nvSpPr>
        <p:spPr>
          <a:xfrm>
            <a:off x="4928865" y="6246814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0" name="Oval 129"/>
          <p:cNvSpPr/>
          <p:nvPr/>
        </p:nvSpPr>
        <p:spPr>
          <a:xfrm>
            <a:off x="5128890" y="6580189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1" name="Oval 130"/>
          <p:cNvSpPr/>
          <p:nvPr/>
        </p:nvSpPr>
        <p:spPr>
          <a:xfrm>
            <a:off x="4128765" y="4332289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2" name="Oval 131"/>
          <p:cNvSpPr/>
          <p:nvPr/>
        </p:nvSpPr>
        <p:spPr>
          <a:xfrm>
            <a:off x="4347840" y="4008439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3" name="Oval 132"/>
          <p:cNvSpPr/>
          <p:nvPr/>
        </p:nvSpPr>
        <p:spPr>
          <a:xfrm>
            <a:off x="4538340" y="3684589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4" name="Oval 133"/>
          <p:cNvSpPr/>
          <p:nvPr/>
        </p:nvSpPr>
        <p:spPr>
          <a:xfrm>
            <a:off x="4738365" y="3360739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5" name="Oval 134"/>
          <p:cNvSpPr/>
          <p:nvPr/>
        </p:nvSpPr>
        <p:spPr>
          <a:xfrm>
            <a:off x="4957440" y="3046414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6" name="Oval 135"/>
          <p:cNvSpPr/>
          <p:nvPr/>
        </p:nvSpPr>
        <p:spPr>
          <a:xfrm>
            <a:off x="5128890" y="2741614"/>
            <a:ext cx="71438" cy="7143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7" name="TextBox 136"/>
          <p:cNvSpPr txBox="1">
            <a:spLocks noChangeArrowheads="1"/>
          </p:cNvSpPr>
          <p:nvPr/>
        </p:nvSpPr>
        <p:spPr bwMode="auto">
          <a:xfrm>
            <a:off x="6169592" y="3687794"/>
            <a:ext cx="525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/>
              <a:t>When writing in PIECE-Wise form, split the domain using the X-intercept</a:t>
            </a:r>
          </a:p>
        </p:txBody>
      </p:sp>
      <p:graphicFrame>
        <p:nvGraphicFramePr>
          <p:cNvPr id="13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424197"/>
              </p:ext>
            </p:extLst>
          </p:nvPr>
        </p:nvGraphicFramePr>
        <p:xfrm>
          <a:off x="6788531" y="5135805"/>
          <a:ext cx="3922713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47840" imgH="799920" progId="Equation.DSMT4">
                  <p:embed/>
                </p:oleObj>
              </mc:Choice>
              <mc:Fallback>
                <p:oleObj name="Equation" r:id="rId12" imgW="2247840" imgH="799920" progId="Equation.DSMT4">
                  <p:embed/>
                  <p:pic>
                    <p:nvPicPr>
                      <p:cNvPr id="13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8531" y="5135805"/>
                        <a:ext cx="3922713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545346"/>
              </p:ext>
            </p:extLst>
          </p:nvPr>
        </p:nvGraphicFramePr>
        <p:xfrm>
          <a:off x="7602895" y="5080243"/>
          <a:ext cx="1042987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880" imgH="431640" progId="Equation.DSMT4">
                  <p:embed/>
                </p:oleObj>
              </mc:Choice>
              <mc:Fallback>
                <p:oleObj name="Equation" r:id="rId14" imgW="596880" imgH="431640" progId="Equation.DSMT4">
                  <p:embed/>
                  <p:pic>
                    <p:nvPicPr>
                      <p:cNvPr id="1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2895" y="5080243"/>
                        <a:ext cx="1042987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89923"/>
              </p:ext>
            </p:extLst>
          </p:nvPr>
        </p:nvGraphicFramePr>
        <p:xfrm>
          <a:off x="7597330" y="5755647"/>
          <a:ext cx="1042987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96880" imgH="431640" progId="Equation.DSMT4">
                  <p:embed/>
                </p:oleObj>
              </mc:Choice>
              <mc:Fallback>
                <p:oleObj name="Equation" r:id="rId16" imgW="596880" imgH="431640" progId="Equation.DSMT4">
                  <p:embed/>
                  <p:pic>
                    <p:nvPicPr>
                      <p:cNvPr id="14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7330" y="5755647"/>
                        <a:ext cx="1042987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205853"/>
              </p:ext>
            </p:extLst>
          </p:nvPr>
        </p:nvGraphicFramePr>
        <p:xfrm>
          <a:off x="7345171" y="5702544"/>
          <a:ext cx="137477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87320" imgH="495000" progId="Equation.DSMT4">
                  <p:embed/>
                </p:oleObj>
              </mc:Choice>
              <mc:Fallback>
                <p:oleObj name="Equation" r:id="rId17" imgW="787320" imgH="495000" progId="Equation.DSMT4">
                  <p:embed/>
                  <p:pic>
                    <p:nvPicPr>
                      <p:cNvPr id="14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5171" y="5702544"/>
                        <a:ext cx="1374775" cy="86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" name="TextBox 142"/>
          <p:cNvSpPr txBox="1">
            <a:spLocks noChangeArrowheads="1"/>
          </p:cNvSpPr>
          <p:nvPr/>
        </p:nvSpPr>
        <p:spPr bwMode="auto">
          <a:xfrm>
            <a:off x="-36632" y="5513763"/>
            <a:ext cx="6261107" cy="1015663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/>
              <a:t>Since the right side was reflected, place the negative sign in front of the equation for the to the right side of the domain in your piece wise function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441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8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9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  <p:bldP spid="120" grpId="0"/>
      <p:bldP spid="121" grpId="0" animBg="1"/>
      <p:bldP spid="121" grpId="1" animBg="1"/>
      <p:bldP spid="122" grpId="0" animBg="1"/>
      <p:bldP spid="122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37" grpId="0"/>
      <p:bldP spid="1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70D00-942A-4925-A1F1-B2D6AE523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70658"/>
            <a:ext cx="9736065" cy="612669"/>
          </a:xfrm>
        </p:spPr>
        <p:txBody>
          <a:bodyPr/>
          <a:lstStyle/>
          <a:p>
            <a:r>
              <a:rPr lang="en-CA" dirty="0"/>
              <a:t>III) How to write the Piece Wise Function: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6EC9E-B6E2-4FB7-AAD2-86A719BDC0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908720"/>
            <a:ext cx="11521279" cy="56960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Steps to find Piece Wise Function for Parabola:</a:t>
            </a:r>
            <a:br>
              <a:rPr lang="en-CA" dirty="0"/>
            </a:br>
            <a:endParaRPr lang="en-CA" dirty="0"/>
          </a:p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Find the X-intercepts of the parabola – Use these x-intercepts to separate the domain as (Left, Middle, Right)</a:t>
            </a:r>
          </a:p>
          <a:p>
            <a:r>
              <a:rPr lang="en-CA" dirty="0"/>
              <a:t>This is the most difficult part, make y=0, and then solve for the “x” value</a:t>
            </a:r>
          </a:p>
          <a:p>
            <a:r>
              <a:rPr lang="en-CA" dirty="0"/>
              <a:t>2</a:t>
            </a:r>
            <a:r>
              <a:rPr lang="en-CA" baseline="30000" dirty="0"/>
              <a:t>nd</a:t>
            </a:r>
            <a:r>
              <a:rPr lang="en-CA" dirty="0"/>
              <a:t> Write the equation inside the absolute value to the left of each domain, don’t write the absolute value sign!!</a:t>
            </a:r>
          </a:p>
          <a:p>
            <a:r>
              <a:rPr lang="en-CA" dirty="0"/>
              <a:t>3</a:t>
            </a:r>
            <a:r>
              <a:rPr lang="en-CA" baseline="30000" dirty="0"/>
              <a:t>rd</a:t>
            </a:r>
            <a:r>
              <a:rPr lang="en-CA" dirty="0"/>
              <a:t> Graph the parabola and indicate which parts of the parabola was flipped upside down (left/middle/right)</a:t>
            </a:r>
          </a:p>
          <a:p>
            <a:r>
              <a:rPr lang="en-CA" dirty="0"/>
              <a:t>4</a:t>
            </a:r>
            <a:r>
              <a:rPr lang="en-CA" baseline="30000" dirty="0"/>
              <a:t>th</a:t>
            </a:r>
            <a:r>
              <a:rPr lang="en-CA" dirty="0"/>
              <a:t> the part that was flipped upside down, place a negative sign in front of the entire equation with brackets around it</a:t>
            </a:r>
          </a:p>
          <a:p>
            <a:r>
              <a:rPr lang="en-CA" dirty="0"/>
              <a:t>NOTE: There are NO absolute signs in a piece wise function!!  The whole point is to write it as a piece wise function without the ABSOLUTE value sign!!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463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838E3-8E8F-4D2B-B262-6D8DF03B6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74638"/>
            <a:ext cx="11089232" cy="532765"/>
          </a:xfrm>
        </p:spPr>
        <p:txBody>
          <a:bodyPr>
            <a:normAutofit fontScale="90000"/>
          </a:bodyPr>
          <a:lstStyle/>
          <a:p>
            <a:r>
              <a:rPr lang="en-CA" dirty="0"/>
              <a:t>Which of the following is the correct piece wise function? </a:t>
            </a: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02434FCC-2531-4F53-8664-9E384C7135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575108"/>
              </p:ext>
            </p:extLst>
          </p:nvPr>
        </p:nvGraphicFramePr>
        <p:xfrm>
          <a:off x="335360" y="2636912"/>
          <a:ext cx="6926263" cy="301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99000" imgH="2387520" progId="Equation.DSMT4">
                  <p:embed/>
                </p:oleObj>
              </mc:Choice>
              <mc:Fallback>
                <p:oleObj name="Equation" r:id="rId4" imgW="5499000" imgH="2387520" progId="Equation.DSMT4">
                  <p:embed/>
                  <p:pic>
                    <p:nvPicPr>
                      <p:cNvPr id="5" name="Object 6">
                        <a:extLst>
                          <a:ext uri="{FF2B5EF4-FFF2-40B4-BE49-F238E27FC236}">
                            <a16:creationId xmlns:a16="http://schemas.microsoft.com/office/drawing/2014/main" id="{02434FCC-2531-4F53-8664-9E384C7135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60" y="2636912"/>
                        <a:ext cx="6926263" cy="30114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39F7BB2-FB83-4243-91E7-8E4DF18A82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529376"/>
              </p:ext>
            </p:extLst>
          </p:nvPr>
        </p:nvGraphicFramePr>
        <p:xfrm>
          <a:off x="911424" y="980728"/>
          <a:ext cx="2287127" cy="1162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431640" progId="Equation.DSMT4">
                  <p:embed/>
                </p:oleObj>
              </mc:Choice>
              <mc:Fallback>
                <p:oleObj name="Equation" r:id="rId6" imgW="850680" imgH="4316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39F7BB2-FB83-4243-91E7-8E4DF18A82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11424" y="980728"/>
                        <a:ext cx="2287127" cy="11620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7D380AD6-4EE1-49BF-A2A9-ACEC7448AB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283733"/>
              </p:ext>
            </p:extLst>
          </p:nvPr>
        </p:nvGraphicFramePr>
        <p:xfrm>
          <a:off x="8174470" y="2636912"/>
          <a:ext cx="3838575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7760" imgH="977760" progId="Equation.DSMT4">
                  <p:embed/>
                </p:oleObj>
              </mc:Choice>
              <mc:Fallback>
                <p:oleObj name="Equation" r:id="rId8" imgW="3047760" imgH="977760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7D380AD6-4EE1-49BF-A2A9-ACEC7448AB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4470" y="2636912"/>
                        <a:ext cx="3838575" cy="1233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6877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17633-CB8A-452E-B44B-62BD227B7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34082"/>
          </a:xfrm>
        </p:spPr>
        <p:txBody>
          <a:bodyPr>
            <a:normAutofit fontScale="90000"/>
          </a:bodyPr>
          <a:lstStyle/>
          <a:p>
            <a:r>
              <a:rPr lang="en-US" dirty="0"/>
              <a:t>IV) Graphing the ABS Value of a Quadratic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58AC5-52CC-4110-89AA-6397E09880B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992123"/>
            <a:ext cx="11089232" cy="2699341"/>
          </a:xfrm>
        </p:spPr>
        <p:txBody>
          <a:bodyPr>
            <a:normAutofit/>
          </a:bodyPr>
          <a:lstStyle/>
          <a:p>
            <a:r>
              <a:rPr lang="en-US" dirty="0"/>
              <a:t>When graphing the abs value of a parabola, take any part of the parabola that is under the x-axis, reflect it over/above the x-axis</a:t>
            </a:r>
          </a:p>
          <a:p>
            <a:r>
              <a:rPr lang="en-US" dirty="0"/>
              <a:t>Step 1 – Find the X-intercepts, use the x-intercepts to split the graph into three separate domains	</a:t>
            </a:r>
          </a:p>
          <a:p>
            <a:r>
              <a:rPr lang="en-US" dirty="0"/>
              <a:t>Step 2- Determine which parts of the graph to reflect upside down (left/middle/right)</a:t>
            </a:r>
          </a:p>
          <a:p>
            <a:endParaRPr lang="en-US" dirty="0"/>
          </a:p>
        </p:txBody>
      </p:sp>
      <p:pic>
        <p:nvPicPr>
          <p:cNvPr id="227" name="Picture 226">
            <a:extLst>
              <a:ext uri="{FF2B5EF4-FFF2-40B4-BE49-F238E27FC236}">
                <a16:creationId xmlns:a16="http://schemas.microsoft.com/office/drawing/2014/main" id="{A57822A2-FE52-4C64-B22B-EDAA0FBF3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36" y="3903203"/>
            <a:ext cx="3528392" cy="2811442"/>
          </a:xfrm>
          <a:prstGeom prst="rect">
            <a:avLst/>
          </a:prstGeom>
        </p:spPr>
      </p:pic>
      <p:grpSp>
        <p:nvGrpSpPr>
          <p:cNvPr id="228" name="Group 227">
            <a:extLst>
              <a:ext uri="{FF2B5EF4-FFF2-40B4-BE49-F238E27FC236}">
                <a16:creationId xmlns:a16="http://schemas.microsoft.com/office/drawing/2014/main" id="{CC2B65C8-0FB8-4050-B7F6-2DF350795FEC}"/>
              </a:ext>
            </a:extLst>
          </p:cNvPr>
          <p:cNvGrpSpPr/>
          <p:nvPr/>
        </p:nvGrpSpPr>
        <p:grpSpPr>
          <a:xfrm>
            <a:off x="836963" y="3730013"/>
            <a:ext cx="2040685" cy="1557771"/>
            <a:chOff x="1848245" y="2432168"/>
            <a:chExt cx="3316248" cy="1988459"/>
          </a:xfrm>
        </p:grpSpPr>
        <p:sp>
          <p:nvSpPr>
            <p:cNvPr id="229" name="Freeform 109">
              <a:extLst>
                <a:ext uri="{FF2B5EF4-FFF2-40B4-BE49-F238E27FC236}">
                  <a16:creationId xmlns:a16="http://schemas.microsoft.com/office/drawing/2014/main" id="{5A60DDF6-28AA-4E59-8A32-692C5EA423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805" y="2432168"/>
              <a:ext cx="3293688" cy="1988459"/>
            </a:xfrm>
            <a:custGeom>
              <a:avLst/>
              <a:gdLst>
                <a:gd name="T0" fmla="*/ 8 w 590"/>
                <a:gd name="T1" fmla="*/ 49 h 356"/>
                <a:gd name="T2" fmla="*/ 18 w 590"/>
                <a:gd name="T3" fmla="*/ 90 h 356"/>
                <a:gd name="T4" fmla="*/ 28 w 590"/>
                <a:gd name="T5" fmla="*/ 128 h 356"/>
                <a:gd name="T6" fmla="*/ 38 w 590"/>
                <a:gd name="T7" fmla="*/ 165 h 356"/>
                <a:gd name="T8" fmla="*/ 48 w 590"/>
                <a:gd name="T9" fmla="*/ 201 h 356"/>
                <a:gd name="T10" fmla="*/ 58 w 590"/>
                <a:gd name="T11" fmla="*/ 235 h 356"/>
                <a:gd name="T12" fmla="*/ 68 w 590"/>
                <a:gd name="T13" fmla="*/ 268 h 356"/>
                <a:gd name="T14" fmla="*/ 78 w 590"/>
                <a:gd name="T15" fmla="*/ 300 h 356"/>
                <a:gd name="T16" fmla="*/ 88 w 590"/>
                <a:gd name="T17" fmla="*/ 330 h 356"/>
                <a:gd name="T18" fmla="*/ 98 w 590"/>
                <a:gd name="T19" fmla="*/ 356 h 356"/>
                <a:gd name="T20" fmla="*/ 108 w 590"/>
                <a:gd name="T21" fmla="*/ 329 h 356"/>
                <a:gd name="T22" fmla="*/ 118 w 590"/>
                <a:gd name="T23" fmla="*/ 303 h 356"/>
                <a:gd name="T24" fmla="*/ 128 w 590"/>
                <a:gd name="T25" fmla="*/ 279 h 356"/>
                <a:gd name="T26" fmla="*/ 138 w 590"/>
                <a:gd name="T27" fmla="*/ 256 h 356"/>
                <a:gd name="T28" fmla="*/ 148 w 590"/>
                <a:gd name="T29" fmla="*/ 234 h 356"/>
                <a:gd name="T30" fmla="*/ 158 w 590"/>
                <a:gd name="T31" fmla="*/ 214 h 356"/>
                <a:gd name="T32" fmla="*/ 168 w 590"/>
                <a:gd name="T33" fmla="*/ 196 h 356"/>
                <a:gd name="T34" fmla="*/ 178 w 590"/>
                <a:gd name="T35" fmla="*/ 179 h 356"/>
                <a:gd name="T36" fmla="*/ 188 w 590"/>
                <a:gd name="T37" fmla="*/ 163 h 356"/>
                <a:gd name="T38" fmla="*/ 198 w 590"/>
                <a:gd name="T39" fmla="*/ 149 h 356"/>
                <a:gd name="T40" fmla="*/ 208 w 590"/>
                <a:gd name="T41" fmla="*/ 136 h 356"/>
                <a:gd name="T42" fmla="*/ 218 w 590"/>
                <a:gd name="T43" fmla="*/ 124 h 356"/>
                <a:gd name="T44" fmla="*/ 228 w 590"/>
                <a:gd name="T45" fmla="*/ 114 h 356"/>
                <a:gd name="T46" fmla="*/ 238 w 590"/>
                <a:gd name="T47" fmla="*/ 106 h 356"/>
                <a:gd name="T48" fmla="*/ 248 w 590"/>
                <a:gd name="T49" fmla="*/ 99 h 356"/>
                <a:gd name="T50" fmla="*/ 258 w 590"/>
                <a:gd name="T51" fmla="*/ 93 h 356"/>
                <a:gd name="T52" fmla="*/ 268 w 590"/>
                <a:gd name="T53" fmla="*/ 89 h 356"/>
                <a:gd name="T54" fmla="*/ 278 w 590"/>
                <a:gd name="T55" fmla="*/ 86 h 356"/>
                <a:gd name="T56" fmla="*/ 288 w 590"/>
                <a:gd name="T57" fmla="*/ 84 h 356"/>
                <a:gd name="T58" fmla="*/ 298 w 590"/>
                <a:gd name="T59" fmla="*/ 84 h 356"/>
                <a:gd name="T60" fmla="*/ 308 w 590"/>
                <a:gd name="T61" fmla="*/ 86 h 356"/>
                <a:gd name="T62" fmla="*/ 318 w 590"/>
                <a:gd name="T63" fmla="*/ 89 h 356"/>
                <a:gd name="T64" fmla="*/ 328 w 590"/>
                <a:gd name="T65" fmla="*/ 93 h 356"/>
                <a:gd name="T66" fmla="*/ 338 w 590"/>
                <a:gd name="T67" fmla="*/ 99 h 356"/>
                <a:gd name="T68" fmla="*/ 348 w 590"/>
                <a:gd name="T69" fmla="*/ 106 h 356"/>
                <a:gd name="T70" fmla="*/ 358 w 590"/>
                <a:gd name="T71" fmla="*/ 114 h 356"/>
                <a:gd name="T72" fmla="*/ 368 w 590"/>
                <a:gd name="T73" fmla="*/ 124 h 356"/>
                <a:gd name="T74" fmla="*/ 378 w 590"/>
                <a:gd name="T75" fmla="*/ 136 h 356"/>
                <a:gd name="T76" fmla="*/ 388 w 590"/>
                <a:gd name="T77" fmla="*/ 149 h 356"/>
                <a:gd name="T78" fmla="*/ 398 w 590"/>
                <a:gd name="T79" fmla="*/ 163 h 356"/>
                <a:gd name="T80" fmla="*/ 408 w 590"/>
                <a:gd name="T81" fmla="*/ 179 h 356"/>
                <a:gd name="T82" fmla="*/ 418 w 590"/>
                <a:gd name="T83" fmla="*/ 196 h 356"/>
                <a:gd name="T84" fmla="*/ 428 w 590"/>
                <a:gd name="T85" fmla="*/ 214 h 356"/>
                <a:gd name="T86" fmla="*/ 438 w 590"/>
                <a:gd name="T87" fmla="*/ 234 h 356"/>
                <a:gd name="T88" fmla="*/ 448 w 590"/>
                <a:gd name="T89" fmla="*/ 256 h 356"/>
                <a:gd name="T90" fmla="*/ 458 w 590"/>
                <a:gd name="T91" fmla="*/ 279 h 356"/>
                <a:gd name="T92" fmla="*/ 468 w 590"/>
                <a:gd name="T93" fmla="*/ 303 h 356"/>
                <a:gd name="T94" fmla="*/ 478 w 590"/>
                <a:gd name="T95" fmla="*/ 329 h 356"/>
                <a:gd name="T96" fmla="*/ 488 w 590"/>
                <a:gd name="T97" fmla="*/ 356 h 356"/>
                <a:gd name="T98" fmla="*/ 498 w 590"/>
                <a:gd name="T99" fmla="*/ 330 h 356"/>
                <a:gd name="T100" fmla="*/ 508 w 590"/>
                <a:gd name="T101" fmla="*/ 300 h 356"/>
                <a:gd name="T102" fmla="*/ 518 w 590"/>
                <a:gd name="T103" fmla="*/ 268 h 356"/>
                <a:gd name="T104" fmla="*/ 528 w 590"/>
                <a:gd name="T105" fmla="*/ 235 h 356"/>
                <a:gd name="T106" fmla="*/ 538 w 590"/>
                <a:gd name="T107" fmla="*/ 201 h 356"/>
                <a:gd name="T108" fmla="*/ 548 w 590"/>
                <a:gd name="T109" fmla="*/ 165 h 356"/>
                <a:gd name="T110" fmla="*/ 558 w 590"/>
                <a:gd name="T111" fmla="*/ 128 h 356"/>
                <a:gd name="T112" fmla="*/ 568 w 590"/>
                <a:gd name="T113" fmla="*/ 90 h 356"/>
                <a:gd name="T114" fmla="*/ 578 w 590"/>
                <a:gd name="T115" fmla="*/ 49 h 356"/>
                <a:gd name="T116" fmla="*/ 588 w 590"/>
                <a:gd name="T117" fmla="*/ 8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90" h="356">
                  <a:moveTo>
                    <a:pt x="0" y="16"/>
                  </a:moveTo>
                  <a:lnTo>
                    <a:pt x="2" y="25"/>
                  </a:lnTo>
                  <a:lnTo>
                    <a:pt x="4" y="33"/>
                  </a:lnTo>
                  <a:lnTo>
                    <a:pt x="6" y="41"/>
                  </a:lnTo>
                  <a:lnTo>
                    <a:pt x="8" y="49"/>
                  </a:lnTo>
                  <a:lnTo>
                    <a:pt x="10" y="58"/>
                  </a:lnTo>
                  <a:lnTo>
                    <a:pt x="12" y="66"/>
                  </a:lnTo>
                  <a:lnTo>
                    <a:pt x="14" y="74"/>
                  </a:lnTo>
                  <a:lnTo>
                    <a:pt x="16" y="82"/>
                  </a:lnTo>
                  <a:lnTo>
                    <a:pt x="18" y="90"/>
                  </a:lnTo>
                  <a:lnTo>
                    <a:pt x="20" y="97"/>
                  </a:lnTo>
                  <a:lnTo>
                    <a:pt x="22" y="105"/>
                  </a:lnTo>
                  <a:lnTo>
                    <a:pt x="24" y="113"/>
                  </a:lnTo>
                  <a:lnTo>
                    <a:pt x="26" y="120"/>
                  </a:lnTo>
                  <a:lnTo>
                    <a:pt x="28" y="128"/>
                  </a:lnTo>
                  <a:lnTo>
                    <a:pt x="30" y="136"/>
                  </a:lnTo>
                  <a:lnTo>
                    <a:pt x="32" y="143"/>
                  </a:lnTo>
                  <a:lnTo>
                    <a:pt x="34" y="151"/>
                  </a:lnTo>
                  <a:lnTo>
                    <a:pt x="36" y="158"/>
                  </a:lnTo>
                  <a:lnTo>
                    <a:pt x="38" y="165"/>
                  </a:lnTo>
                  <a:lnTo>
                    <a:pt x="40" y="173"/>
                  </a:lnTo>
                  <a:lnTo>
                    <a:pt x="42" y="180"/>
                  </a:lnTo>
                  <a:lnTo>
                    <a:pt x="44" y="187"/>
                  </a:lnTo>
                  <a:lnTo>
                    <a:pt x="46" y="194"/>
                  </a:lnTo>
                  <a:lnTo>
                    <a:pt x="48" y="201"/>
                  </a:lnTo>
                  <a:lnTo>
                    <a:pt x="50" y="208"/>
                  </a:lnTo>
                  <a:lnTo>
                    <a:pt x="52" y="215"/>
                  </a:lnTo>
                  <a:lnTo>
                    <a:pt x="54" y="222"/>
                  </a:lnTo>
                  <a:lnTo>
                    <a:pt x="56" y="229"/>
                  </a:lnTo>
                  <a:lnTo>
                    <a:pt x="58" y="235"/>
                  </a:lnTo>
                  <a:lnTo>
                    <a:pt x="60" y="242"/>
                  </a:lnTo>
                  <a:lnTo>
                    <a:pt x="62" y="249"/>
                  </a:lnTo>
                  <a:lnTo>
                    <a:pt x="64" y="255"/>
                  </a:lnTo>
                  <a:lnTo>
                    <a:pt x="66" y="262"/>
                  </a:lnTo>
                  <a:lnTo>
                    <a:pt x="68" y="268"/>
                  </a:lnTo>
                  <a:lnTo>
                    <a:pt x="70" y="275"/>
                  </a:lnTo>
                  <a:lnTo>
                    <a:pt x="72" y="281"/>
                  </a:lnTo>
                  <a:lnTo>
                    <a:pt x="74" y="287"/>
                  </a:lnTo>
                  <a:lnTo>
                    <a:pt x="76" y="293"/>
                  </a:lnTo>
                  <a:lnTo>
                    <a:pt x="78" y="300"/>
                  </a:lnTo>
                  <a:lnTo>
                    <a:pt x="80" y="306"/>
                  </a:lnTo>
                  <a:lnTo>
                    <a:pt x="82" y="312"/>
                  </a:lnTo>
                  <a:lnTo>
                    <a:pt x="84" y="318"/>
                  </a:lnTo>
                  <a:lnTo>
                    <a:pt x="86" y="324"/>
                  </a:lnTo>
                  <a:lnTo>
                    <a:pt x="88" y="330"/>
                  </a:lnTo>
                  <a:lnTo>
                    <a:pt x="90" y="335"/>
                  </a:lnTo>
                  <a:lnTo>
                    <a:pt x="92" y="341"/>
                  </a:lnTo>
                  <a:lnTo>
                    <a:pt x="94" y="347"/>
                  </a:lnTo>
                  <a:lnTo>
                    <a:pt x="96" y="353"/>
                  </a:lnTo>
                  <a:lnTo>
                    <a:pt x="98" y="356"/>
                  </a:lnTo>
                  <a:lnTo>
                    <a:pt x="100" y="350"/>
                  </a:lnTo>
                  <a:lnTo>
                    <a:pt x="102" y="345"/>
                  </a:lnTo>
                  <a:lnTo>
                    <a:pt x="104" y="339"/>
                  </a:lnTo>
                  <a:lnTo>
                    <a:pt x="106" y="334"/>
                  </a:lnTo>
                  <a:lnTo>
                    <a:pt x="108" y="329"/>
                  </a:lnTo>
                  <a:lnTo>
                    <a:pt x="110" y="323"/>
                  </a:lnTo>
                  <a:lnTo>
                    <a:pt x="112" y="318"/>
                  </a:lnTo>
                  <a:lnTo>
                    <a:pt x="114" y="313"/>
                  </a:lnTo>
                  <a:lnTo>
                    <a:pt x="116" y="308"/>
                  </a:lnTo>
                  <a:lnTo>
                    <a:pt x="118" y="303"/>
                  </a:lnTo>
                  <a:lnTo>
                    <a:pt x="120" y="298"/>
                  </a:lnTo>
                  <a:lnTo>
                    <a:pt x="122" y="293"/>
                  </a:lnTo>
                  <a:lnTo>
                    <a:pt x="124" y="288"/>
                  </a:lnTo>
                  <a:lnTo>
                    <a:pt x="126" y="283"/>
                  </a:lnTo>
                  <a:lnTo>
                    <a:pt x="128" y="279"/>
                  </a:lnTo>
                  <a:lnTo>
                    <a:pt x="130" y="274"/>
                  </a:lnTo>
                  <a:lnTo>
                    <a:pt x="132" y="269"/>
                  </a:lnTo>
                  <a:lnTo>
                    <a:pt x="134" y="265"/>
                  </a:lnTo>
                  <a:lnTo>
                    <a:pt x="136" y="260"/>
                  </a:lnTo>
                  <a:lnTo>
                    <a:pt x="138" y="256"/>
                  </a:lnTo>
                  <a:lnTo>
                    <a:pt x="140" y="251"/>
                  </a:lnTo>
                  <a:lnTo>
                    <a:pt x="142" y="247"/>
                  </a:lnTo>
                  <a:lnTo>
                    <a:pt x="144" y="243"/>
                  </a:lnTo>
                  <a:lnTo>
                    <a:pt x="146" y="238"/>
                  </a:lnTo>
                  <a:lnTo>
                    <a:pt x="148" y="234"/>
                  </a:lnTo>
                  <a:lnTo>
                    <a:pt x="150" y="230"/>
                  </a:lnTo>
                  <a:lnTo>
                    <a:pt x="152" y="226"/>
                  </a:lnTo>
                  <a:lnTo>
                    <a:pt x="154" y="222"/>
                  </a:lnTo>
                  <a:lnTo>
                    <a:pt x="156" y="218"/>
                  </a:lnTo>
                  <a:lnTo>
                    <a:pt x="158" y="214"/>
                  </a:lnTo>
                  <a:lnTo>
                    <a:pt x="160" y="210"/>
                  </a:lnTo>
                  <a:lnTo>
                    <a:pt x="162" y="207"/>
                  </a:lnTo>
                  <a:lnTo>
                    <a:pt x="164" y="203"/>
                  </a:lnTo>
                  <a:lnTo>
                    <a:pt x="166" y="199"/>
                  </a:lnTo>
                  <a:lnTo>
                    <a:pt x="168" y="196"/>
                  </a:lnTo>
                  <a:lnTo>
                    <a:pt x="170" y="192"/>
                  </a:lnTo>
                  <a:lnTo>
                    <a:pt x="172" y="189"/>
                  </a:lnTo>
                  <a:lnTo>
                    <a:pt x="174" y="185"/>
                  </a:lnTo>
                  <a:lnTo>
                    <a:pt x="176" y="182"/>
                  </a:lnTo>
                  <a:lnTo>
                    <a:pt x="178" y="179"/>
                  </a:lnTo>
                  <a:lnTo>
                    <a:pt x="180" y="175"/>
                  </a:lnTo>
                  <a:lnTo>
                    <a:pt x="182" y="172"/>
                  </a:lnTo>
                  <a:lnTo>
                    <a:pt x="184" y="169"/>
                  </a:lnTo>
                  <a:lnTo>
                    <a:pt x="186" y="166"/>
                  </a:lnTo>
                  <a:lnTo>
                    <a:pt x="188" y="163"/>
                  </a:lnTo>
                  <a:lnTo>
                    <a:pt x="190" y="160"/>
                  </a:lnTo>
                  <a:lnTo>
                    <a:pt x="192" y="157"/>
                  </a:lnTo>
                  <a:lnTo>
                    <a:pt x="194" y="154"/>
                  </a:lnTo>
                  <a:lnTo>
                    <a:pt x="196" y="151"/>
                  </a:lnTo>
                  <a:lnTo>
                    <a:pt x="198" y="149"/>
                  </a:lnTo>
                  <a:lnTo>
                    <a:pt x="200" y="146"/>
                  </a:lnTo>
                  <a:lnTo>
                    <a:pt x="202" y="143"/>
                  </a:lnTo>
                  <a:lnTo>
                    <a:pt x="204" y="141"/>
                  </a:lnTo>
                  <a:lnTo>
                    <a:pt x="206" y="138"/>
                  </a:lnTo>
                  <a:lnTo>
                    <a:pt x="208" y="136"/>
                  </a:lnTo>
                  <a:lnTo>
                    <a:pt x="210" y="133"/>
                  </a:lnTo>
                  <a:lnTo>
                    <a:pt x="212" y="131"/>
                  </a:lnTo>
                  <a:lnTo>
                    <a:pt x="214" y="129"/>
                  </a:lnTo>
                  <a:lnTo>
                    <a:pt x="216" y="126"/>
                  </a:lnTo>
                  <a:lnTo>
                    <a:pt x="218" y="124"/>
                  </a:lnTo>
                  <a:lnTo>
                    <a:pt x="220" y="122"/>
                  </a:lnTo>
                  <a:lnTo>
                    <a:pt x="222" y="120"/>
                  </a:lnTo>
                  <a:lnTo>
                    <a:pt x="224" y="118"/>
                  </a:lnTo>
                  <a:lnTo>
                    <a:pt x="226" y="116"/>
                  </a:lnTo>
                  <a:lnTo>
                    <a:pt x="228" y="114"/>
                  </a:lnTo>
                  <a:lnTo>
                    <a:pt x="230" y="112"/>
                  </a:lnTo>
                  <a:lnTo>
                    <a:pt x="232" y="111"/>
                  </a:lnTo>
                  <a:lnTo>
                    <a:pt x="234" y="109"/>
                  </a:lnTo>
                  <a:lnTo>
                    <a:pt x="236" y="107"/>
                  </a:lnTo>
                  <a:lnTo>
                    <a:pt x="238" y="106"/>
                  </a:lnTo>
                  <a:lnTo>
                    <a:pt x="240" y="104"/>
                  </a:lnTo>
                  <a:lnTo>
                    <a:pt x="242" y="103"/>
                  </a:lnTo>
                  <a:lnTo>
                    <a:pt x="244" y="101"/>
                  </a:lnTo>
                  <a:lnTo>
                    <a:pt x="246" y="100"/>
                  </a:lnTo>
                  <a:lnTo>
                    <a:pt x="248" y="99"/>
                  </a:lnTo>
                  <a:lnTo>
                    <a:pt x="250" y="97"/>
                  </a:lnTo>
                  <a:lnTo>
                    <a:pt x="252" y="96"/>
                  </a:lnTo>
                  <a:lnTo>
                    <a:pt x="254" y="95"/>
                  </a:lnTo>
                  <a:lnTo>
                    <a:pt x="256" y="94"/>
                  </a:lnTo>
                  <a:lnTo>
                    <a:pt x="258" y="93"/>
                  </a:lnTo>
                  <a:lnTo>
                    <a:pt x="260" y="92"/>
                  </a:lnTo>
                  <a:lnTo>
                    <a:pt x="262" y="91"/>
                  </a:lnTo>
                  <a:lnTo>
                    <a:pt x="264" y="90"/>
                  </a:lnTo>
                  <a:lnTo>
                    <a:pt x="266" y="89"/>
                  </a:lnTo>
                  <a:lnTo>
                    <a:pt x="268" y="89"/>
                  </a:lnTo>
                  <a:lnTo>
                    <a:pt x="270" y="88"/>
                  </a:lnTo>
                  <a:lnTo>
                    <a:pt x="272" y="87"/>
                  </a:lnTo>
                  <a:lnTo>
                    <a:pt x="274" y="87"/>
                  </a:lnTo>
                  <a:lnTo>
                    <a:pt x="276" y="86"/>
                  </a:lnTo>
                  <a:lnTo>
                    <a:pt x="278" y="86"/>
                  </a:lnTo>
                  <a:lnTo>
                    <a:pt x="280" y="85"/>
                  </a:lnTo>
                  <a:lnTo>
                    <a:pt x="282" y="85"/>
                  </a:lnTo>
                  <a:lnTo>
                    <a:pt x="284" y="85"/>
                  </a:lnTo>
                  <a:lnTo>
                    <a:pt x="286" y="84"/>
                  </a:lnTo>
                  <a:lnTo>
                    <a:pt x="288" y="84"/>
                  </a:lnTo>
                  <a:lnTo>
                    <a:pt x="290" y="84"/>
                  </a:lnTo>
                  <a:lnTo>
                    <a:pt x="292" y="84"/>
                  </a:lnTo>
                  <a:lnTo>
                    <a:pt x="294" y="84"/>
                  </a:lnTo>
                  <a:lnTo>
                    <a:pt x="296" y="84"/>
                  </a:lnTo>
                  <a:lnTo>
                    <a:pt x="298" y="84"/>
                  </a:lnTo>
                  <a:lnTo>
                    <a:pt x="300" y="84"/>
                  </a:lnTo>
                  <a:lnTo>
                    <a:pt x="302" y="85"/>
                  </a:lnTo>
                  <a:lnTo>
                    <a:pt x="304" y="85"/>
                  </a:lnTo>
                  <a:lnTo>
                    <a:pt x="306" y="85"/>
                  </a:lnTo>
                  <a:lnTo>
                    <a:pt x="308" y="86"/>
                  </a:lnTo>
                  <a:lnTo>
                    <a:pt x="310" y="86"/>
                  </a:lnTo>
                  <a:lnTo>
                    <a:pt x="312" y="87"/>
                  </a:lnTo>
                  <a:lnTo>
                    <a:pt x="314" y="87"/>
                  </a:lnTo>
                  <a:lnTo>
                    <a:pt x="316" y="88"/>
                  </a:lnTo>
                  <a:lnTo>
                    <a:pt x="318" y="89"/>
                  </a:lnTo>
                  <a:lnTo>
                    <a:pt x="320" y="89"/>
                  </a:lnTo>
                  <a:lnTo>
                    <a:pt x="322" y="90"/>
                  </a:lnTo>
                  <a:lnTo>
                    <a:pt x="324" y="91"/>
                  </a:lnTo>
                  <a:lnTo>
                    <a:pt x="326" y="92"/>
                  </a:lnTo>
                  <a:lnTo>
                    <a:pt x="328" y="93"/>
                  </a:lnTo>
                  <a:lnTo>
                    <a:pt x="330" y="94"/>
                  </a:lnTo>
                  <a:lnTo>
                    <a:pt x="332" y="95"/>
                  </a:lnTo>
                  <a:lnTo>
                    <a:pt x="334" y="96"/>
                  </a:lnTo>
                  <a:lnTo>
                    <a:pt x="336" y="97"/>
                  </a:lnTo>
                  <a:lnTo>
                    <a:pt x="338" y="99"/>
                  </a:lnTo>
                  <a:lnTo>
                    <a:pt x="340" y="100"/>
                  </a:lnTo>
                  <a:lnTo>
                    <a:pt x="342" y="101"/>
                  </a:lnTo>
                  <a:lnTo>
                    <a:pt x="344" y="103"/>
                  </a:lnTo>
                  <a:lnTo>
                    <a:pt x="346" y="104"/>
                  </a:lnTo>
                  <a:lnTo>
                    <a:pt x="348" y="106"/>
                  </a:lnTo>
                  <a:lnTo>
                    <a:pt x="350" y="107"/>
                  </a:lnTo>
                  <a:lnTo>
                    <a:pt x="352" y="109"/>
                  </a:lnTo>
                  <a:lnTo>
                    <a:pt x="354" y="111"/>
                  </a:lnTo>
                  <a:lnTo>
                    <a:pt x="356" y="112"/>
                  </a:lnTo>
                  <a:lnTo>
                    <a:pt x="358" y="114"/>
                  </a:lnTo>
                  <a:lnTo>
                    <a:pt x="360" y="116"/>
                  </a:lnTo>
                  <a:lnTo>
                    <a:pt x="362" y="118"/>
                  </a:lnTo>
                  <a:lnTo>
                    <a:pt x="364" y="120"/>
                  </a:lnTo>
                  <a:lnTo>
                    <a:pt x="366" y="122"/>
                  </a:lnTo>
                  <a:lnTo>
                    <a:pt x="368" y="124"/>
                  </a:lnTo>
                  <a:lnTo>
                    <a:pt x="370" y="126"/>
                  </a:lnTo>
                  <a:lnTo>
                    <a:pt x="372" y="129"/>
                  </a:lnTo>
                  <a:lnTo>
                    <a:pt x="374" y="131"/>
                  </a:lnTo>
                  <a:lnTo>
                    <a:pt x="376" y="133"/>
                  </a:lnTo>
                  <a:lnTo>
                    <a:pt x="378" y="136"/>
                  </a:lnTo>
                  <a:lnTo>
                    <a:pt x="380" y="138"/>
                  </a:lnTo>
                  <a:lnTo>
                    <a:pt x="382" y="141"/>
                  </a:lnTo>
                  <a:lnTo>
                    <a:pt x="384" y="143"/>
                  </a:lnTo>
                  <a:lnTo>
                    <a:pt x="386" y="146"/>
                  </a:lnTo>
                  <a:lnTo>
                    <a:pt x="388" y="149"/>
                  </a:lnTo>
                  <a:lnTo>
                    <a:pt x="390" y="151"/>
                  </a:lnTo>
                  <a:lnTo>
                    <a:pt x="392" y="154"/>
                  </a:lnTo>
                  <a:lnTo>
                    <a:pt x="394" y="157"/>
                  </a:lnTo>
                  <a:lnTo>
                    <a:pt x="396" y="160"/>
                  </a:lnTo>
                  <a:lnTo>
                    <a:pt x="398" y="163"/>
                  </a:lnTo>
                  <a:lnTo>
                    <a:pt x="400" y="166"/>
                  </a:lnTo>
                  <a:lnTo>
                    <a:pt x="402" y="169"/>
                  </a:lnTo>
                  <a:lnTo>
                    <a:pt x="404" y="172"/>
                  </a:lnTo>
                  <a:lnTo>
                    <a:pt x="406" y="175"/>
                  </a:lnTo>
                  <a:lnTo>
                    <a:pt x="408" y="179"/>
                  </a:lnTo>
                  <a:lnTo>
                    <a:pt x="410" y="182"/>
                  </a:lnTo>
                  <a:lnTo>
                    <a:pt x="412" y="185"/>
                  </a:lnTo>
                  <a:lnTo>
                    <a:pt x="414" y="189"/>
                  </a:lnTo>
                  <a:lnTo>
                    <a:pt x="416" y="192"/>
                  </a:lnTo>
                  <a:lnTo>
                    <a:pt x="418" y="196"/>
                  </a:lnTo>
                  <a:lnTo>
                    <a:pt x="420" y="199"/>
                  </a:lnTo>
                  <a:lnTo>
                    <a:pt x="422" y="203"/>
                  </a:lnTo>
                  <a:lnTo>
                    <a:pt x="424" y="207"/>
                  </a:lnTo>
                  <a:lnTo>
                    <a:pt x="426" y="210"/>
                  </a:lnTo>
                  <a:lnTo>
                    <a:pt x="428" y="214"/>
                  </a:lnTo>
                  <a:lnTo>
                    <a:pt x="430" y="218"/>
                  </a:lnTo>
                  <a:lnTo>
                    <a:pt x="432" y="222"/>
                  </a:lnTo>
                  <a:lnTo>
                    <a:pt x="434" y="226"/>
                  </a:lnTo>
                  <a:lnTo>
                    <a:pt x="436" y="230"/>
                  </a:lnTo>
                  <a:lnTo>
                    <a:pt x="438" y="234"/>
                  </a:lnTo>
                  <a:lnTo>
                    <a:pt x="440" y="238"/>
                  </a:lnTo>
                  <a:lnTo>
                    <a:pt x="442" y="243"/>
                  </a:lnTo>
                  <a:lnTo>
                    <a:pt x="444" y="247"/>
                  </a:lnTo>
                  <a:lnTo>
                    <a:pt x="446" y="251"/>
                  </a:lnTo>
                  <a:lnTo>
                    <a:pt x="448" y="256"/>
                  </a:lnTo>
                  <a:lnTo>
                    <a:pt x="450" y="260"/>
                  </a:lnTo>
                  <a:lnTo>
                    <a:pt x="452" y="265"/>
                  </a:lnTo>
                  <a:lnTo>
                    <a:pt x="454" y="269"/>
                  </a:lnTo>
                  <a:lnTo>
                    <a:pt x="456" y="274"/>
                  </a:lnTo>
                  <a:lnTo>
                    <a:pt x="458" y="279"/>
                  </a:lnTo>
                  <a:lnTo>
                    <a:pt x="460" y="283"/>
                  </a:lnTo>
                  <a:lnTo>
                    <a:pt x="462" y="288"/>
                  </a:lnTo>
                  <a:lnTo>
                    <a:pt x="464" y="293"/>
                  </a:lnTo>
                  <a:lnTo>
                    <a:pt x="466" y="298"/>
                  </a:lnTo>
                  <a:lnTo>
                    <a:pt x="468" y="303"/>
                  </a:lnTo>
                  <a:lnTo>
                    <a:pt x="470" y="308"/>
                  </a:lnTo>
                  <a:lnTo>
                    <a:pt x="472" y="313"/>
                  </a:lnTo>
                  <a:lnTo>
                    <a:pt x="474" y="318"/>
                  </a:lnTo>
                  <a:lnTo>
                    <a:pt x="476" y="323"/>
                  </a:lnTo>
                  <a:lnTo>
                    <a:pt x="478" y="329"/>
                  </a:lnTo>
                  <a:lnTo>
                    <a:pt x="480" y="334"/>
                  </a:lnTo>
                  <a:lnTo>
                    <a:pt x="482" y="339"/>
                  </a:lnTo>
                  <a:lnTo>
                    <a:pt x="484" y="345"/>
                  </a:lnTo>
                  <a:lnTo>
                    <a:pt x="486" y="350"/>
                  </a:lnTo>
                  <a:lnTo>
                    <a:pt x="488" y="356"/>
                  </a:lnTo>
                  <a:lnTo>
                    <a:pt x="490" y="353"/>
                  </a:lnTo>
                  <a:lnTo>
                    <a:pt x="492" y="347"/>
                  </a:lnTo>
                  <a:lnTo>
                    <a:pt x="494" y="341"/>
                  </a:lnTo>
                  <a:lnTo>
                    <a:pt x="496" y="335"/>
                  </a:lnTo>
                  <a:lnTo>
                    <a:pt x="498" y="330"/>
                  </a:lnTo>
                  <a:lnTo>
                    <a:pt x="500" y="324"/>
                  </a:lnTo>
                  <a:lnTo>
                    <a:pt x="502" y="318"/>
                  </a:lnTo>
                  <a:lnTo>
                    <a:pt x="504" y="312"/>
                  </a:lnTo>
                  <a:lnTo>
                    <a:pt x="506" y="306"/>
                  </a:lnTo>
                  <a:lnTo>
                    <a:pt x="508" y="300"/>
                  </a:lnTo>
                  <a:lnTo>
                    <a:pt x="510" y="293"/>
                  </a:lnTo>
                  <a:lnTo>
                    <a:pt x="512" y="287"/>
                  </a:lnTo>
                  <a:lnTo>
                    <a:pt x="514" y="281"/>
                  </a:lnTo>
                  <a:lnTo>
                    <a:pt x="516" y="275"/>
                  </a:lnTo>
                  <a:lnTo>
                    <a:pt x="518" y="268"/>
                  </a:lnTo>
                  <a:lnTo>
                    <a:pt x="520" y="262"/>
                  </a:lnTo>
                  <a:lnTo>
                    <a:pt x="522" y="255"/>
                  </a:lnTo>
                  <a:lnTo>
                    <a:pt x="524" y="249"/>
                  </a:lnTo>
                  <a:lnTo>
                    <a:pt x="526" y="242"/>
                  </a:lnTo>
                  <a:lnTo>
                    <a:pt x="528" y="235"/>
                  </a:lnTo>
                  <a:lnTo>
                    <a:pt x="530" y="229"/>
                  </a:lnTo>
                  <a:lnTo>
                    <a:pt x="532" y="222"/>
                  </a:lnTo>
                  <a:lnTo>
                    <a:pt x="534" y="215"/>
                  </a:lnTo>
                  <a:lnTo>
                    <a:pt x="536" y="208"/>
                  </a:lnTo>
                  <a:lnTo>
                    <a:pt x="538" y="201"/>
                  </a:lnTo>
                  <a:lnTo>
                    <a:pt x="540" y="194"/>
                  </a:lnTo>
                  <a:lnTo>
                    <a:pt x="542" y="187"/>
                  </a:lnTo>
                  <a:lnTo>
                    <a:pt x="544" y="180"/>
                  </a:lnTo>
                  <a:lnTo>
                    <a:pt x="546" y="173"/>
                  </a:lnTo>
                  <a:lnTo>
                    <a:pt x="548" y="165"/>
                  </a:lnTo>
                  <a:lnTo>
                    <a:pt x="550" y="158"/>
                  </a:lnTo>
                  <a:lnTo>
                    <a:pt x="552" y="151"/>
                  </a:lnTo>
                  <a:lnTo>
                    <a:pt x="554" y="143"/>
                  </a:lnTo>
                  <a:lnTo>
                    <a:pt x="556" y="136"/>
                  </a:lnTo>
                  <a:lnTo>
                    <a:pt x="558" y="128"/>
                  </a:lnTo>
                  <a:lnTo>
                    <a:pt x="560" y="120"/>
                  </a:lnTo>
                  <a:lnTo>
                    <a:pt x="562" y="113"/>
                  </a:lnTo>
                  <a:lnTo>
                    <a:pt x="564" y="105"/>
                  </a:lnTo>
                  <a:lnTo>
                    <a:pt x="566" y="97"/>
                  </a:lnTo>
                  <a:lnTo>
                    <a:pt x="568" y="90"/>
                  </a:lnTo>
                  <a:lnTo>
                    <a:pt x="570" y="82"/>
                  </a:lnTo>
                  <a:lnTo>
                    <a:pt x="572" y="74"/>
                  </a:lnTo>
                  <a:lnTo>
                    <a:pt x="574" y="66"/>
                  </a:lnTo>
                  <a:lnTo>
                    <a:pt x="576" y="58"/>
                  </a:lnTo>
                  <a:lnTo>
                    <a:pt x="578" y="49"/>
                  </a:lnTo>
                  <a:lnTo>
                    <a:pt x="580" y="41"/>
                  </a:lnTo>
                  <a:lnTo>
                    <a:pt x="582" y="33"/>
                  </a:lnTo>
                  <a:lnTo>
                    <a:pt x="584" y="25"/>
                  </a:lnTo>
                  <a:lnTo>
                    <a:pt x="586" y="16"/>
                  </a:lnTo>
                  <a:lnTo>
                    <a:pt x="588" y="8"/>
                  </a:lnTo>
                  <a:lnTo>
                    <a:pt x="59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0" name="Freeform 108">
              <a:extLst>
                <a:ext uri="{FF2B5EF4-FFF2-40B4-BE49-F238E27FC236}">
                  <a16:creationId xmlns:a16="http://schemas.microsoft.com/office/drawing/2014/main" id="{0B278457-B1F5-4F6E-8307-F4EE64580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245" y="2432168"/>
              <a:ext cx="22560" cy="88627"/>
            </a:xfrm>
            <a:custGeom>
              <a:avLst/>
              <a:gdLst>
                <a:gd name="T0" fmla="*/ 4 w 4"/>
                <a:gd name="T1" fmla="*/ 16 h 16"/>
                <a:gd name="T2" fmla="*/ 2 w 4"/>
                <a:gd name="T3" fmla="*/ 8 h 16"/>
                <a:gd name="T4" fmla="*/ 0 w 4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16">
                  <a:moveTo>
                    <a:pt x="4" y="16"/>
                  </a:moveTo>
                  <a:lnTo>
                    <a:pt x="2" y="8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347" name="Group 346">
            <a:extLst>
              <a:ext uri="{FF2B5EF4-FFF2-40B4-BE49-F238E27FC236}">
                <a16:creationId xmlns:a16="http://schemas.microsoft.com/office/drawing/2014/main" id="{73DA70B5-19C8-4439-8EEF-0BF6C6239865}"/>
              </a:ext>
            </a:extLst>
          </p:cNvPr>
          <p:cNvGrpSpPr/>
          <p:nvPr/>
        </p:nvGrpSpPr>
        <p:grpSpPr>
          <a:xfrm>
            <a:off x="822986" y="3640996"/>
            <a:ext cx="2054662" cy="2716147"/>
            <a:chOff x="3255963" y="476251"/>
            <a:chExt cx="3267075" cy="3467100"/>
          </a:xfrm>
        </p:grpSpPr>
        <p:sp>
          <p:nvSpPr>
            <p:cNvPr id="348" name="Freeform 218">
              <a:extLst>
                <a:ext uri="{FF2B5EF4-FFF2-40B4-BE49-F238E27FC236}">
                  <a16:creationId xmlns:a16="http://schemas.microsoft.com/office/drawing/2014/main" id="{78076F2D-8C50-4FB8-866A-73D0FBD1EB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8188" y="476251"/>
              <a:ext cx="3244850" cy="3467100"/>
            </a:xfrm>
            <a:custGeom>
              <a:avLst/>
              <a:gdLst>
                <a:gd name="T0" fmla="*/ 8 w 590"/>
                <a:gd name="T1" fmla="*/ 49 h 630"/>
                <a:gd name="T2" fmla="*/ 18 w 590"/>
                <a:gd name="T3" fmla="*/ 90 h 630"/>
                <a:gd name="T4" fmla="*/ 28 w 590"/>
                <a:gd name="T5" fmla="*/ 128 h 630"/>
                <a:gd name="T6" fmla="*/ 38 w 590"/>
                <a:gd name="T7" fmla="*/ 165 h 630"/>
                <a:gd name="T8" fmla="*/ 48 w 590"/>
                <a:gd name="T9" fmla="*/ 201 h 630"/>
                <a:gd name="T10" fmla="*/ 58 w 590"/>
                <a:gd name="T11" fmla="*/ 235 h 630"/>
                <a:gd name="T12" fmla="*/ 68 w 590"/>
                <a:gd name="T13" fmla="*/ 268 h 630"/>
                <a:gd name="T14" fmla="*/ 78 w 590"/>
                <a:gd name="T15" fmla="*/ 300 h 630"/>
                <a:gd name="T16" fmla="*/ 88 w 590"/>
                <a:gd name="T17" fmla="*/ 330 h 630"/>
                <a:gd name="T18" fmla="*/ 98 w 590"/>
                <a:gd name="T19" fmla="*/ 358 h 630"/>
                <a:gd name="T20" fmla="*/ 108 w 590"/>
                <a:gd name="T21" fmla="*/ 385 h 630"/>
                <a:gd name="T22" fmla="*/ 118 w 590"/>
                <a:gd name="T23" fmla="*/ 411 h 630"/>
                <a:gd name="T24" fmla="*/ 128 w 590"/>
                <a:gd name="T25" fmla="*/ 435 h 630"/>
                <a:gd name="T26" fmla="*/ 138 w 590"/>
                <a:gd name="T27" fmla="*/ 458 h 630"/>
                <a:gd name="T28" fmla="*/ 148 w 590"/>
                <a:gd name="T29" fmla="*/ 480 h 630"/>
                <a:gd name="T30" fmla="*/ 158 w 590"/>
                <a:gd name="T31" fmla="*/ 500 h 630"/>
                <a:gd name="T32" fmla="*/ 168 w 590"/>
                <a:gd name="T33" fmla="*/ 518 h 630"/>
                <a:gd name="T34" fmla="*/ 178 w 590"/>
                <a:gd name="T35" fmla="*/ 535 h 630"/>
                <a:gd name="T36" fmla="*/ 188 w 590"/>
                <a:gd name="T37" fmla="*/ 551 h 630"/>
                <a:gd name="T38" fmla="*/ 198 w 590"/>
                <a:gd name="T39" fmla="*/ 565 h 630"/>
                <a:gd name="T40" fmla="*/ 208 w 590"/>
                <a:gd name="T41" fmla="*/ 578 h 630"/>
                <a:gd name="T42" fmla="*/ 218 w 590"/>
                <a:gd name="T43" fmla="*/ 590 h 630"/>
                <a:gd name="T44" fmla="*/ 228 w 590"/>
                <a:gd name="T45" fmla="*/ 600 h 630"/>
                <a:gd name="T46" fmla="*/ 238 w 590"/>
                <a:gd name="T47" fmla="*/ 608 h 630"/>
                <a:gd name="T48" fmla="*/ 248 w 590"/>
                <a:gd name="T49" fmla="*/ 615 h 630"/>
                <a:gd name="T50" fmla="*/ 258 w 590"/>
                <a:gd name="T51" fmla="*/ 621 h 630"/>
                <a:gd name="T52" fmla="*/ 268 w 590"/>
                <a:gd name="T53" fmla="*/ 625 h 630"/>
                <a:gd name="T54" fmla="*/ 278 w 590"/>
                <a:gd name="T55" fmla="*/ 628 h 630"/>
                <a:gd name="T56" fmla="*/ 288 w 590"/>
                <a:gd name="T57" fmla="*/ 630 h 630"/>
                <a:gd name="T58" fmla="*/ 298 w 590"/>
                <a:gd name="T59" fmla="*/ 630 h 630"/>
                <a:gd name="T60" fmla="*/ 308 w 590"/>
                <a:gd name="T61" fmla="*/ 628 h 630"/>
                <a:gd name="T62" fmla="*/ 318 w 590"/>
                <a:gd name="T63" fmla="*/ 625 h 630"/>
                <a:gd name="T64" fmla="*/ 328 w 590"/>
                <a:gd name="T65" fmla="*/ 621 h 630"/>
                <a:gd name="T66" fmla="*/ 338 w 590"/>
                <a:gd name="T67" fmla="*/ 615 h 630"/>
                <a:gd name="T68" fmla="*/ 348 w 590"/>
                <a:gd name="T69" fmla="*/ 608 h 630"/>
                <a:gd name="T70" fmla="*/ 358 w 590"/>
                <a:gd name="T71" fmla="*/ 600 h 630"/>
                <a:gd name="T72" fmla="*/ 368 w 590"/>
                <a:gd name="T73" fmla="*/ 590 h 630"/>
                <a:gd name="T74" fmla="*/ 378 w 590"/>
                <a:gd name="T75" fmla="*/ 578 h 630"/>
                <a:gd name="T76" fmla="*/ 388 w 590"/>
                <a:gd name="T77" fmla="*/ 565 h 630"/>
                <a:gd name="T78" fmla="*/ 398 w 590"/>
                <a:gd name="T79" fmla="*/ 551 h 630"/>
                <a:gd name="T80" fmla="*/ 408 w 590"/>
                <a:gd name="T81" fmla="*/ 535 h 630"/>
                <a:gd name="T82" fmla="*/ 418 w 590"/>
                <a:gd name="T83" fmla="*/ 518 h 630"/>
                <a:gd name="T84" fmla="*/ 428 w 590"/>
                <a:gd name="T85" fmla="*/ 500 h 630"/>
                <a:gd name="T86" fmla="*/ 438 w 590"/>
                <a:gd name="T87" fmla="*/ 480 h 630"/>
                <a:gd name="T88" fmla="*/ 448 w 590"/>
                <a:gd name="T89" fmla="*/ 458 h 630"/>
                <a:gd name="T90" fmla="*/ 458 w 590"/>
                <a:gd name="T91" fmla="*/ 435 h 630"/>
                <a:gd name="T92" fmla="*/ 468 w 590"/>
                <a:gd name="T93" fmla="*/ 411 h 630"/>
                <a:gd name="T94" fmla="*/ 478 w 590"/>
                <a:gd name="T95" fmla="*/ 385 h 630"/>
                <a:gd name="T96" fmla="*/ 488 w 590"/>
                <a:gd name="T97" fmla="*/ 358 h 630"/>
                <a:gd name="T98" fmla="*/ 498 w 590"/>
                <a:gd name="T99" fmla="*/ 330 h 630"/>
                <a:gd name="T100" fmla="*/ 508 w 590"/>
                <a:gd name="T101" fmla="*/ 300 h 630"/>
                <a:gd name="T102" fmla="*/ 518 w 590"/>
                <a:gd name="T103" fmla="*/ 268 h 630"/>
                <a:gd name="T104" fmla="*/ 528 w 590"/>
                <a:gd name="T105" fmla="*/ 235 h 630"/>
                <a:gd name="T106" fmla="*/ 538 w 590"/>
                <a:gd name="T107" fmla="*/ 201 h 630"/>
                <a:gd name="T108" fmla="*/ 548 w 590"/>
                <a:gd name="T109" fmla="*/ 165 h 630"/>
                <a:gd name="T110" fmla="*/ 558 w 590"/>
                <a:gd name="T111" fmla="*/ 128 h 630"/>
                <a:gd name="T112" fmla="*/ 568 w 590"/>
                <a:gd name="T113" fmla="*/ 90 h 630"/>
                <a:gd name="T114" fmla="*/ 578 w 590"/>
                <a:gd name="T115" fmla="*/ 49 h 630"/>
                <a:gd name="T116" fmla="*/ 588 w 590"/>
                <a:gd name="T117" fmla="*/ 8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90" h="630">
                  <a:moveTo>
                    <a:pt x="0" y="16"/>
                  </a:moveTo>
                  <a:lnTo>
                    <a:pt x="2" y="25"/>
                  </a:lnTo>
                  <a:lnTo>
                    <a:pt x="4" y="33"/>
                  </a:lnTo>
                  <a:lnTo>
                    <a:pt x="6" y="41"/>
                  </a:lnTo>
                  <a:lnTo>
                    <a:pt x="8" y="49"/>
                  </a:lnTo>
                  <a:lnTo>
                    <a:pt x="10" y="58"/>
                  </a:lnTo>
                  <a:lnTo>
                    <a:pt x="12" y="66"/>
                  </a:lnTo>
                  <a:lnTo>
                    <a:pt x="14" y="74"/>
                  </a:lnTo>
                  <a:lnTo>
                    <a:pt x="16" y="82"/>
                  </a:lnTo>
                  <a:lnTo>
                    <a:pt x="18" y="90"/>
                  </a:lnTo>
                  <a:lnTo>
                    <a:pt x="20" y="97"/>
                  </a:lnTo>
                  <a:lnTo>
                    <a:pt x="22" y="105"/>
                  </a:lnTo>
                  <a:lnTo>
                    <a:pt x="24" y="113"/>
                  </a:lnTo>
                  <a:lnTo>
                    <a:pt x="26" y="120"/>
                  </a:lnTo>
                  <a:lnTo>
                    <a:pt x="28" y="128"/>
                  </a:lnTo>
                  <a:lnTo>
                    <a:pt x="30" y="136"/>
                  </a:lnTo>
                  <a:lnTo>
                    <a:pt x="32" y="143"/>
                  </a:lnTo>
                  <a:lnTo>
                    <a:pt x="34" y="151"/>
                  </a:lnTo>
                  <a:lnTo>
                    <a:pt x="36" y="158"/>
                  </a:lnTo>
                  <a:lnTo>
                    <a:pt x="38" y="165"/>
                  </a:lnTo>
                  <a:lnTo>
                    <a:pt x="40" y="173"/>
                  </a:lnTo>
                  <a:lnTo>
                    <a:pt x="42" y="180"/>
                  </a:lnTo>
                  <a:lnTo>
                    <a:pt x="44" y="187"/>
                  </a:lnTo>
                  <a:lnTo>
                    <a:pt x="46" y="194"/>
                  </a:lnTo>
                  <a:lnTo>
                    <a:pt x="48" y="201"/>
                  </a:lnTo>
                  <a:lnTo>
                    <a:pt x="50" y="208"/>
                  </a:lnTo>
                  <a:lnTo>
                    <a:pt x="52" y="215"/>
                  </a:lnTo>
                  <a:lnTo>
                    <a:pt x="54" y="222"/>
                  </a:lnTo>
                  <a:lnTo>
                    <a:pt x="56" y="229"/>
                  </a:lnTo>
                  <a:lnTo>
                    <a:pt x="58" y="235"/>
                  </a:lnTo>
                  <a:lnTo>
                    <a:pt x="60" y="242"/>
                  </a:lnTo>
                  <a:lnTo>
                    <a:pt x="62" y="249"/>
                  </a:lnTo>
                  <a:lnTo>
                    <a:pt x="64" y="255"/>
                  </a:lnTo>
                  <a:lnTo>
                    <a:pt x="66" y="262"/>
                  </a:lnTo>
                  <a:lnTo>
                    <a:pt x="68" y="268"/>
                  </a:lnTo>
                  <a:lnTo>
                    <a:pt x="70" y="275"/>
                  </a:lnTo>
                  <a:lnTo>
                    <a:pt x="72" y="281"/>
                  </a:lnTo>
                  <a:lnTo>
                    <a:pt x="74" y="287"/>
                  </a:lnTo>
                  <a:lnTo>
                    <a:pt x="76" y="293"/>
                  </a:lnTo>
                  <a:lnTo>
                    <a:pt x="78" y="300"/>
                  </a:lnTo>
                  <a:lnTo>
                    <a:pt x="80" y="306"/>
                  </a:lnTo>
                  <a:lnTo>
                    <a:pt x="82" y="312"/>
                  </a:lnTo>
                  <a:lnTo>
                    <a:pt x="84" y="318"/>
                  </a:lnTo>
                  <a:lnTo>
                    <a:pt x="86" y="324"/>
                  </a:lnTo>
                  <a:lnTo>
                    <a:pt x="88" y="330"/>
                  </a:lnTo>
                  <a:lnTo>
                    <a:pt x="90" y="335"/>
                  </a:lnTo>
                  <a:lnTo>
                    <a:pt x="92" y="341"/>
                  </a:lnTo>
                  <a:lnTo>
                    <a:pt x="94" y="347"/>
                  </a:lnTo>
                  <a:lnTo>
                    <a:pt x="96" y="353"/>
                  </a:lnTo>
                  <a:lnTo>
                    <a:pt x="98" y="358"/>
                  </a:lnTo>
                  <a:lnTo>
                    <a:pt x="100" y="364"/>
                  </a:lnTo>
                  <a:lnTo>
                    <a:pt x="102" y="369"/>
                  </a:lnTo>
                  <a:lnTo>
                    <a:pt x="104" y="375"/>
                  </a:lnTo>
                  <a:lnTo>
                    <a:pt x="106" y="380"/>
                  </a:lnTo>
                  <a:lnTo>
                    <a:pt x="108" y="385"/>
                  </a:lnTo>
                  <a:lnTo>
                    <a:pt x="110" y="391"/>
                  </a:lnTo>
                  <a:lnTo>
                    <a:pt x="112" y="396"/>
                  </a:lnTo>
                  <a:lnTo>
                    <a:pt x="114" y="401"/>
                  </a:lnTo>
                  <a:lnTo>
                    <a:pt x="116" y="406"/>
                  </a:lnTo>
                  <a:lnTo>
                    <a:pt x="118" y="411"/>
                  </a:lnTo>
                  <a:lnTo>
                    <a:pt x="120" y="416"/>
                  </a:lnTo>
                  <a:lnTo>
                    <a:pt x="122" y="421"/>
                  </a:lnTo>
                  <a:lnTo>
                    <a:pt x="124" y="426"/>
                  </a:lnTo>
                  <a:lnTo>
                    <a:pt x="126" y="431"/>
                  </a:lnTo>
                  <a:lnTo>
                    <a:pt x="128" y="435"/>
                  </a:lnTo>
                  <a:lnTo>
                    <a:pt x="130" y="440"/>
                  </a:lnTo>
                  <a:lnTo>
                    <a:pt x="132" y="445"/>
                  </a:lnTo>
                  <a:lnTo>
                    <a:pt x="134" y="449"/>
                  </a:lnTo>
                  <a:lnTo>
                    <a:pt x="136" y="454"/>
                  </a:lnTo>
                  <a:lnTo>
                    <a:pt x="138" y="458"/>
                  </a:lnTo>
                  <a:lnTo>
                    <a:pt x="140" y="463"/>
                  </a:lnTo>
                  <a:lnTo>
                    <a:pt x="142" y="467"/>
                  </a:lnTo>
                  <a:lnTo>
                    <a:pt x="144" y="471"/>
                  </a:lnTo>
                  <a:lnTo>
                    <a:pt x="146" y="476"/>
                  </a:lnTo>
                  <a:lnTo>
                    <a:pt x="148" y="480"/>
                  </a:lnTo>
                  <a:lnTo>
                    <a:pt x="150" y="484"/>
                  </a:lnTo>
                  <a:lnTo>
                    <a:pt x="152" y="488"/>
                  </a:lnTo>
                  <a:lnTo>
                    <a:pt x="154" y="492"/>
                  </a:lnTo>
                  <a:lnTo>
                    <a:pt x="156" y="496"/>
                  </a:lnTo>
                  <a:lnTo>
                    <a:pt x="158" y="500"/>
                  </a:lnTo>
                  <a:lnTo>
                    <a:pt x="160" y="504"/>
                  </a:lnTo>
                  <a:lnTo>
                    <a:pt x="162" y="507"/>
                  </a:lnTo>
                  <a:lnTo>
                    <a:pt x="164" y="511"/>
                  </a:lnTo>
                  <a:lnTo>
                    <a:pt x="166" y="515"/>
                  </a:lnTo>
                  <a:lnTo>
                    <a:pt x="168" y="518"/>
                  </a:lnTo>
                  <a:lnTo>
                    <a:pt x="170" y="522"/>
                  </a:lnTo>
                  <a:lnTo>
                    <a:pt x="172" y="525"/>
                  </a:lnTo>
                  <a:lnTo>
                    <a:pt x="174" y="529"/>
                  </a:lnTo>
                  <a:lnTo>
                    <a:pt x="176" y="532"/>
                  </a:lnTo>
                  <a:lnTo>
                    <a:pt x="178" y="535"/>
                  </a:lnTo>
                  <a:lnTo>
                    <a:pt x="180" y="539"/>
                  </a:lnTo>
                  <a:lnTo>
                    <a:pt x="182" y="542"/>
                  </a:lnTo>
                  <a:lnTo>
                    <a:pt x="184" y="545"/>
                  </a:lnTo>
                  <a:lnTo>
                    <a:pt x="186" y="548"/>
                  </a:lnTo>
                  <a:lnTo>
                    <a:pt x="188" y="551"/>
                  </a:lnTo>
                  <a:lnTo>
                    <a:pt x="190" y="554"/>
                  </a:lnTo>
                  <a:lnTo>
                    <a:pt x="192" y="557"/>
                  </a:lnTo>
                  <a:lnTo>
                    <a:pt x="194" y="560"/>
                  </a:lnTo>
                  <a:lnTo>
                    <a:pt x="196" y="563"/>
                  </a:lnTo>
                  <a:lnTo>
                    <a:pt x="198" y="565"/>
                  </a:lnTo>
                  <a:lnTo>
                    <a:pt x="200" y="568"/>
                  </a:lnTo>
                  <a:lnTo>
                    <a:pt x="202" y="571"/>
                  </a:lnTo>
                  <a:lnTo>
                    <a:pt x="204" y="573"/>
                  </a:lnTo>
                  <a:lnTo>
                    <a:pt x="206" y="576"/>
                  </a:lnTo>
                  <a:lnTo>
                    <a:pt x="208" y="578"/>
                  </a:lnTo>
                  <a:lnTo>
                    <a:pt x="210" y="581"/>
                  </a:lnTo>
                  <a:lnTo>
                    <a:pt x="212" y="583"/>
                  </a:lnTo>
                  <a:lnTo>
                    <a:pt x="214" y="585"/>
                  </a:lnTo>
                  <a:lnTo>
                    <a:pt x="216" y="588"/>
                  </a:lnTo>
                  <a:lnTo>
                    <a:pt x="218" y="590"/>
                  </a:lnTo>
                  <a:lnTo>
                    <a:pt x="220" y="592"/>
                  </a:lnTo>
                  <a:lnTo>
                    <a:pt x="222" y="594"/>
                  </a:lnTo>
                  <a:lnTo>
                    <a:pt x="224" y="596"/>
                  </a:lnTo>
                  <a:lnTo>
                    <a:pt x="226" y="598"/>
                  </a:lnTo>
                  <a:lnTo>
                    <a:pt x="228" y="600"/>
                  </a:lnTo>
                  <a:lnTo>
                    <a:pt x="230" y="602"/>
                  </a:lnTo>
                  <a:lnTo>
                    <a:pt x="232" y="603"/>
                  </a:lnTo>
                  <a:lnTo>
                    <a:pt x="234" y="605"/>
                  </a:lnTo>
                  <a:lnTo>
                    <a:pt x="236" y="607"/>
                  </a:lnTo>
                  <a:lnTo>
                    <a:pt x="238" y="608"/>
                  </a:lnTo>
                  <a:lnTo>
                    <a:pt x="240" y="610"/>
                  </a:lnTo>
                  <a:lnTo>
                    <a:pt x="242" y="611"/>
                  </a:lnTo>
                  <a:lnTo>
                    <a:pt x="244" y="613"/>
                  </a:lnTo>
                  <a:lnTo>
                    <a:pt x="246" y="614"/>
                  </a:lnTo>
                  <a:lnTo>
                    <a:pt x="248" y="615"/>
                  </a:lnTo>
                  <a:lnTo>
                    <a:pt x="250" y="617"/>
                  </a:lnTo>
                  <a:lnTo>
                    <a:pt x="252" y="618"/>
                  </a:lnTo>
                  <a:lnTo>
                    <a:pt x="254" y="619"/>
                  </a:lnTo>
                  <a:lnTo>
                    <a:pt x="256" y="620"/>
                  </a:lnTo>
                  <a:lnTo>
                    <a:pt x="258" y="621"/>
                  </a:lnTo>
                  <a:lnTo>
                    <a:pt x="260" y="622"/>
                  </a:lnTo>
                  <a:lnTo>
                    <a:pt x="262" y="623"/>
                  </a:lnTo>
                  <a:lnTo>
                    <a:pt x="264" y="624"/>
                  </a:lnTo>
                  <a:lnTo>
                    <a:pt x="266" y="625"/>
                  </a:lnTo>
                  <a:lnTo>
                    <a:pt x="268" y="625"/>
                  </a:lnTo>
                  <a:lnTo>
                    <a:pt x="270" y="626"/>
                  </a:lnTo>
                  <a:lnTo>
                    <a:pt x="272" y="627"/>
                  </a:lnTo>
                  <a:lnTo>
                    <a:pt x="274" y="627"/>
                  </a:lnTo>
                  <a:lnTo>
                    <a:pt x="276" y="628"/>
                  </a:lnTo>
                  <a:lnTo>
                    <a:pt x="278" y="628"/>
                  </a:lnTo>
                  <a:lnTo>
                    <a:pt x="280" y="629"/>
                  </a:lnTo>
                  <a:lnTo>
                    <a:pt x="282" y="629"/>
                  </a:lnTo>
                  <a:lnTo>
                    <a:pt x="284" y="629"/>
                  </a:lnTo>
                  <a:lnTo>
                    <a:pt x="286" y="630"/>
                  </a:lnTo>
                  <a:lnTo>
                    <a:pt x="288" y="630"/>
                  </a:lnTo>
                  <a:lnTo>
                    <a:pt x="290" y="630"/>
                  </a:lnTo>
                  <a:lnTo>
                    <a:pt x="292" y="630"/>
                  </a:lnTo>
                  <a:lnTo>
                    <a:pt x="294" y="630"/>
                  </a:lnTo>
                  <a:lnTo>
                    <a:pt x="296" y="630"/>
                  </a:lnTo>
                  <a:lnTo>
                    <a:pt x="298" y="630"/>
                  </a:lnTo>
                  <a:lnTo>
                    <a:pt x="300" y="630"/>
                  </a:lnTo>
                  <a:lnTo>
                    <a:pt x="302" y="629"/>
                  </a:lnTo>
                  <a:lnTo>
                    <a:pt x="304" y="629"/>
                  </a:lnTo>
                  <a:lnTo>
                    <a:pt x="306" y="629"/>
                  </a:lnTo>
                  <a:lnTo>
                    <a:pt x="308" y="628"/>
                  </a:lnTo>
                  <a:lnTo>
                    <a:pt x="310" y="628"/>
                  </a:lnTo>
                  <a:lnTo>
                    <a:pt x="312" y="627"/>
                  </a:lnTo>
                  <a:lnTo>
                    <a:pt x="314" y="627"/>
                  </a:lnTo>
                  <a:lnTo>
                    <a:pt x="316" y="626"/>
                  </a:lnTo>
                  <a:lnTo>
                    <a:pt x="318" y="625"/>
                  </a:lnTo>
                  <a:lnTo>
                    <a:pt x="320" y="625"/>
                  </a:lnTo>
                  <a:lnTo>
                    <a:pt x="322" y="624"/>
                  </a:lnTo>
                  <a:lnTo>
                    <a:pt x="324" y="623"/>
                  </a:lnTo>
                  <a:lnTo>
                    <a:pt x="326" y="622"/>
                  </a:lnTo>
                  <a:lnTo>
                    <a:pt x="328" y="621"/>
                  </a:lnTo>
                  <a:lnTo>
                    <a:pt x="330" y="620"/>
                  </a:lnTo>
                  <a:lnTo>
                    <a:pt x="332" y="619"/>
                  </a:lnTo>
                  <a:lnTo>
                    <a:pt x="334" y="618"/>
                  </a:lnTo>
                  <a:lnTo>
                    <a:pt x="336" y="617"/>
                  </a:lnTo>
                  <a:lnTo>
                    <a:pt x="338" y="615"/>
                  </a:lnTo>
                  <a:lnTo>
                    <a:pt x="340" y="614"/>
                  </a:lnTo>
                  <a:lnTo>
                    <a:pt x="342" y="613"/>
                  </a:lnTo>
                  <a:lnTo>
                    <a:pt x="344" y="611"/>
                  </a:lnTo>
                  <a:lnTo>
                    <a:pt x="346" y="610"/>
                  </a:lnTo>
                  <a:lnTo>
                    <a:pt x="348" y="608"/>
                  </a:lnTo>
                  <a:lnTo>
                    <a:pt x="350" y="607"/>
                  </a:lnTo>
                  <a:lnTo>
                    <a:pt x="352" y="605"/>
                  </a:lnTo>
                  <a:lnTo>
                    <a:pt x="354" y="603"/>
                  </a:lnTo>
                  <a:lnTo>
                    <a:pt x="356" y="602"/>
                  </a:lnTo>
                  <a:lnTo>
                    <a:pt x="358" y="600"/>
                  </a:lnTo>
                  <a:lnTo>
                    <a:pt x="360" y="598"/>
                  </a:lnTo>
                  <a:lnTo>
                    <a:pt x="362" y="596"/>
                  </a:lnTo>
                  <a:lnTo>
                    <a:pt x="364" y="594"/>
                  </a:lnTo>
                  <a:lnTo>
                    <a:pt x="366" y="592"/>
                  </a:lnTo>
                  <a:lnTo>
                    <a:pt x="368" y="590"/>
                  </a:lnTo>
                  <a:lnTo>
                    <a:pt x="370" y="588"/>
                  </a:lnTo>
                  <a:lnTo>
                    <a:pt x="372" y="585"/>
                  </a:lnTo>
                  <a:lnTo>
                    <a:pt x="374" y="583"/>
                  </a:lnTo>
                  <a:lnTo>
                    <a:pt x="376" y="581"/>
                  </a:lnTo>
                  <a:lnTo>
                    <a:pt x="378" y="578"/>
                  </a:lnTo>
                  <a:lnTo>
                    <a:pt x="380" y="576"/>
                  </a:lnTo>
                  <a:lnTo>
                    <a:pt x="382" y="573"/>
                  </a:lnTo>
                  <a:lnTo>
                    <a:pt x="384" y="571"/>
                  </a:lnTo>
                  <a:lnTo>
                    <a:pt x="386" y="568"/>
                  </a:lnTo>
                  <a:lnTo>
                    <a:pt x="388" y="565"/>
                  </a:lnTo>
                  <a:lnTo>
                    <a:pt x="390" y="563"/>
                  </a:lnTo>
                  <a:lnTo>
                    <a:pt x="392" y="560"/>
                  </a:lnTo>
                  <a:lnTo>
                    <a:pt x="394" y="557"/>
                  </a:lnTo>
                  <a:lnTo>
                    <a:pt x="396" y="554"/>
                  </a:lnTo>
                  <a:lnTo>
                    <a:pt x="398" y="551"/>
                  </a:lnTo>
                  <a:lnTo>
                    <a:pt x="400" y="548"/>
                  </a:lnTo>
                  <a:lnTo>
                    <a:pt x="402" y="545"/>
                  </a:lnTo>
                  <a:lnTo>
                    <a:pt x="404" y="542"/>
                  </a:lnTo>
                  <a:lnTo>
                    <a:pt x="406" y="539"/>
                  </a:lnTo>
                  <a:lnTo>
                    <a:pt x="408" y="535"/>
                  </a:lnTo>
                  <a:lnTo>
                    <a:pt x="410" y="532"/>
                  </a:lnTo>
                  <a:lnTo>
                    <a:pt x="412" y="529"/>
                  </a:lnTo>
                  <a:lnTo>
                    <a:pt x="414" y="525"/>
                  </a:lnTo>
                  <a:lnTo>
                    <a:pt x="416" y="522"/>
                  </a:lnTo>
                  <a:lnTo>
                    <a:pt x="418" y="518"/>
                  </a:lnTo>
                  <a:lnTo>
                    <a:pt x="420" y="515"/>
                  </a:lnTo>
                  <a:lnTo>
                    <a:pt x="422" y="511"/>
                  </a:lnTo>
                  <a:lnTo>
                    <a:pt x="424" y="507"/>
                  </a:lnTo>
                  <a:lnTo>
                    <a:pt x="426" y="504"/>
                  </a:lnTo>
                  <a:lnTo>
                    <a:pt x="428" y="500"/>
                  </a:lnTo>
                  <a:lnTo>
                    <a:pt x="430" y="496"/>
                  </a:lnTo>
                  <a:lnTo>
                    <a:pt x="432" y="492"/>
                  </a:lnTo>
                  <a:lnTo>
                    <a:pt x="434" y="488"/>
                  </a:lnTo>
                  <a:lnTo>
                    <a:pt x="436" y="484"/>
                  </a:lnTo>
                  <a:lnTo>
                    <a:pt x="438" y="480"/>
                  </a:lnTo>
                  <a:lnTo>
                    <a:pt x="440" y="476"/>
                  </a:lnTo>
                  <a:lnTo>
                    <a:pt x="442" y="471"/>
                  </a:lnTo>
                  <a:lnTo>
                    <a:pt x="444" y="467"/>
                  </a:lnTo>
                  <a:lnTo>
                    <a:pt x="446" y="463"/>
                  </a:lnTo>
                  <a:lnTo>
                    <a:pt x="448" y="458"/>
                  </a:lnTo>
                  <a:lnTo>
                    <a:pt x="450" y="454"/>
                  </a:lnTo>
                  <a:lnTo>
                    <a:pt x="452" y="449"/>
                  </a:lnTo>
                  <a:lnTo>
                    <a:pt x="454" y="445"/>
                  </a:lnTo>
                  <a:lnTo>
                    <a:pt x="456" y="440"/>
                  </a:lnTo>
                  <a:lnTo>
                    <a:pt x="458" y="435"/>
                  </a:lnTo>
                  <a:lnTo>
                    <a:pt x="460" y="431"/>
                  </a:lnTo>
                  <a:lnTo>
                    <a:pt x="462" y="426"/>
                  </a:lnTo>
                  <a:lnTo>
                    <a:pt x="464" y="421"/>
                  </a:lnTo>
                  <a:lnTo>
                    <a:pt x="466" y="416"/>
                  </a:lnTo>
                  <a:lnTo>
                    <a:pt x="468" y="411"/>
                  </a:lnTo>
                  <a:lnTo>
                    <a:pt x="470" y="406"/>
                  </a:lnTo>
                  <a:lnTo>
                    <a:pt x="472" y="401"/>
                  </a:lnTo>
                  <a:lnTo>
                    <a:pt x="474" y="396"/>
                  </a:lnTo>
                  <a:lnTo>
                    <a:pt x="476" y="391"/>
                  </a:lnTo>
                  <a:lnTo>
                    <a:pt x="478" y="385"/>
                  </a:lnTo>
                  <a:lnTo>
                    <a:pt x="480" y="380"/>
                  </a:lnTo>
                  <a:lnTo>
                    <a:pt x="482" y="375"/>
                  </a:lnTo>
                  <a:lnTo>
                    <a:pt x="484" y="369"/>
                  </a:lnTo>
                  <a:lnTo>
                    <a:pt x="486" y="364"/>
                  </a:lnTo>
                  <a:lnTo>
                    <a:pt x="488" y="358"/>
                  </a:lnTo>
                  <a:lnTo>
                    <a:pt x="490" y="353"/>
                  </a:lnTo>
                  <a:lnTo>
                    <a:pt x="492" y="347"/>
                  </a:lnTo>
                  <a:lnTo>
                    <a:pt x="494" y="341"/>
                  </a:lnTo>
                  <a:lnTo>
                    <a:pt x="496" y="335"/>
                  </a:lnTo>
                  <a:lnTo>
                    <a:pt x="498" y="330"/>
                  </a:lnTo>
                  <a:lnTo>
                    <a:pt x="500" y="324"/>
                  </a:lnTo>
                  <a:lnTo>
                    <a:pt x="502" y="318"/>
                  </a:lnTo>
                  <a:lnTo>
                    <a:pt x="504" y="312"/>
                  </a:lnTo>
                  <a:lnTo>
                    <a:pt x="506" y="306"/>
                  </a:lnTo>
                  <a:lnTo>
                    <a:pt x="508" y="300"/>
                  </a:lnTo>
                  <a:lnTo>
                    <a:pt x="510" y="293"/>
                  </a:lnTo>
                  <a:lnTo>
                    <a:pt x="512" y="287"/>
                  </a:lnTo>
                  <a:lnTo>
                    <a:pt x="514" y="281"/>
                  </a:lnTo>
                  <a:lnTo>
                    <a:pt x="516" y="275"/>
                  </a:lnTo>
                  <a:lnTo>
                    <a:pt x="518" y="268"/>
                  </a:lnTo>
                  <a:lnTo>
                    <a:pt x="520" y="262"/>
                  </a:lnTo>
                  <a:lnTo>
                    <a:pt x="522" y="255"/>
                  </a:lnTo>
                  <a:lnTo>
                    <a:pt x="524" y="249"/>
                  </a:lnTo>
                  <a:lnTo>
                    <a:pt x="526" y="242"/>
                  </a:lnTo>
                  <a:lnTo>
                    <a:pt x="528" y="235"/>
                  </a:lnTo>
                  <a:lnTo>
                    <a:pt x="530" y="229"/>
                  </a:lnTo>
                  <a:lnTo>
                    <a:pt x="532" y="222"/>
                  </a:lnTo>
                  <a:lnTo>
                    <a:pt x="534" y="215"/>
                  </a:lnTo>
                  <a:lnTo>
                    <a:pt x="536" y="208"/>
                  </a:lnTo>
                  <a:lnTo>
                    <a:pt x="538" y="201"/>
                  </a:lnTo>
                  <a:lnTo>
                    <a:pt x="540" y="194"/>
                  </a:lnTo>
                  <a:lnTo>
                    <a:pt x="542" y="187"/>
                  </a:lnTo>
                  <a:lnTo>
                    <a:pt x="544" y="180"/>
                  </a:lnTo>
                  <a:lnTo>
                    <a:pt x="546" y="173"/>
                  </a:lnTo>
                  <a:lnTo>
                    <a:pt x="548" y="165"/>
                  </a:lnTo>
                  <a:lnTo>
                    <a:pt x="550" y="158"/>
                  </a:lnTo>
                  <a:lnTo>
                    <a:pt x="552" y="151"/>
                  </a:lnTo>
                  <a:lnTo>
                    <a:pt x="554" y="143"/>
                  </a:lnTo>
                  <a:lnTo>
                    <a:pt x="556" y="136"/>
                  </a:lnTo>
                  <a:lnTo>
                    <a:pt x="558" y="128"/>
                  </a:lnTo>
                  <a:lnTo>
                    <a:pt x="560" y="120"/>
                  </a:lnTo>
                  <a:lnTo>
                    <a:pt x="562" y="113"/>
                  </a:lnTo>
                  <a:lnTo>
                    <a:pt x="564" y="105"/>
                  </a:lnTo>
                  <a:lnTo>
                    <a:pt x="566" y="97"/>
                  </a:lnTo>
                  <a:lnTo>
                    <a:pt x="568" y="90"/>
                  </a:lnTo>
                  <a:lnTo>
                    <a:pt x="570" y="82"/>
                  </a:lnTo>
                  <a:lnTo>
                    <a:pt x="572" y="74"/>
                  </a:lnTo>
                  <a:lnTo>
                    <a:pt x="574" y="66"/>
                  </a:lnTo>
                  <a:lnTo>
                    <a:pt x="576" y="58"/>
                  </a:lnTo>
                  <a:lnTo>
                    <a:pt x="578" y="49"/>
                  </a:lnTo>
                  <a:lnTo>
                    <a:pt x="580" y="41"/>
                  </a:lnTo>
                  <a:lnTo>
                    <a:pt x="582" y="33"/>
                  </a:lnTo>
                  <a:lnTo>
                    <a:pt x="584" y="25"/>
                  </a:lnTo>
                  <a:lnTo>
                    <a:pt x="586" y="16"/>
                  </a:lnTo>
                  <a:lnTo>
                    <a:pt x="588" y="8"/>
                  </a:lnTo>
                  <a:lnTo>
                    <a:pt x="59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9" name="Freeform 217">
              <a:extLst>
                <a:ext uri="{FF2B5EF4-FFF2-40B4-BE49-F238E27FC236}">
                  <a16:creationId xmlns:a16="http://schemas.microsoft.com/office/drawing/2014/main" id="{2A209F1C-A1E3-449C-A73E-9101D8EAC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963" y="476251"/>
              <a:ext cx="22225" cy="87313"/>
            </a:xfrm>
            <a:custGeom>
              <a:avLst/>
              <a:gdLst>
                <a:gd name="T0" fmla="*/ 4 w 4"/>
                <a:gd name="T1" fmla="*/ 16 h 16"/>
                <a:gd name="T2" fmla="*/ 2 w 4"/>
                <a:gd name="T3" fmla="*/ 8 h 16"/>
                <a:gd name="T4" fmla="*/ 0 w 4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16">
                  <a:moveTo>
                    <a:pt x="4" y="16"/>
                  </a:moveTo>
                  <a:lnTo>
                    <a:pt x="2" y="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350" name="Picture 349">
            <a:extLst>
              <a:ext uri="{FF2B5EF4-FFF2-40B4-BE49-F238E27FC236}">
                <a16:creationId xmlns:a16="http://schemas.microsoft.com/office/drawing/2014/main" id="{EA5E9DBF-EB04-430A-BDF6-ACB68BCC23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8717" y="3903203"/>
            <a:ext cx="3528392" cy="2811442"/>
          </a:xfrm>
          <a:prstGeom prst="rect">
            <a:avLst/>
          </a:prstGeom>
        </p:spPr>
      </p:pic>
      <p:grpSp>
        <p:nvGrpSpPr>
          <p:cNvPr id="351" name="Group 350">
            <a:extLst>
              <a:ext uri="{FF2B5EF4-FFF2-40B4-BE49-F238E27FC236}">
                <a16:creationId xmlns:a16="http://schemas.microsoft.com/office/drawing/2014/main" id="{E7968FCD-17CB-4CA6-9BB3-EEFE19DA3DF5}"/>
              </a:ext>
            </a:extLst>
          </p:cNvPr>
          <p:cNvGrpSpPr/>
          <p:nvPr/>
        </p:nvGrpSpPr>
        <p:grpSpPr>
          <a:xfrm rot="10800000" flipV="1">
            <a:off x="6567471" y="3760896"/>
            <a:ext cx="2040685" cy="1557771"/>
            <a:chOff x="1848245" y="2432168"/>
            <a:chExt cx="3316248" cy="1988459"/>
          </a:xfrm>
        </p:grpSpPr>
        <p:sp>
          <p:nvSpPr>
            <p:cNvPr id="352" name="Freeform 109">
              <a:extLst>
                <a:ext uri="{FF2B5EF4-FFF2-40B4-BE49-F238E27FC236}">
                  <a16:creationId xmlns:a16="http://schemas.microsoft.com/office/drawing/2014/main" id="{3A041D02-6BCE-46DD-AD0A-7CF0F4A4A0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805" y="2432168"/>
              <a:ext cx="3293688" cy="1988459"/>
            </a:xfrm>
            <a:custGeom>
              <a:avLst/>
              <a:gdLst>
                <a:gd name="T0" fmla="*/ 8 w 590"/>
                <a:gd name="T1" fmla="*/ 49 h 356"/>
                <a:gd name="T2" fmla="*/ 18 w 590"/>
                <a:gd name="T3" fmla="*/ 90 h 356"/>
                <a:gd name="T4" fmla="*/ 28 w 590"/>
                <a:gd name="T5" fmla="*/ 128 h 356"/>
                <a:gd name="T6" fmla="*/ 38 w 590"/>
                <a:gd name="T7" fmla="*/ 165 h 356"/>
                <a:gd name="T8" fmla="*/ 48 w 590"/>
                <a:gd name="T9" fmla="*/ 201 h 356"/>
                <a:gd name="T10" fmla="*/ 58 w 590"/>
                <a:gd name="T11" fmla="*/ 235 h 356"/>
                <a:gd name="T12" fmla="*/ 68 w 590"/>
                <a:gd name="T13" fmla="*/ 268 h 356"/>
                <a:gd name="T14" fmla="*/ 78 w 590"/>
                <a:gd name="T15" fmla="*/ 300 h 356"/>
                <a:gd name="T16" fmla="*/ 88 w 590"/>
                <a:gd name="T17" fmla="*/ 330 h 356"/>
                <a:gd name="T18" fmla="*/ 98 w 590"/>
                <a:gd name="T19" fmla="*/ 356 h 356"/>
                <a:gd name="T20" fmla="*/ 108 w 590"/>
                <a:gd name="T21" fmla="*/ 329 h 356"/>
                <a:gd name="T22" fmla="*/ 118 w 590"/>
                <a:gd name="T23" fmla="*/ 303 h 356"/>
                <a:gd name="T24" fmla="*/ 128 w 590"/>
                <a:gd name="T25" fmla="*/ 279 h 356"/>
                <a:gd name="T26" fmla="*/ 138 w 590"/>
                <a:gd name="T27" fmla="*/ 256 h 356"/>
                <a:gd name="T28" fmla="*/ 148 w 590"/>
                <a:gd name="T29" fmla="*/ 234 h 356"/>
                <a:gd name="T30" fmla="*/ 158 w 590"/>
                <a:gd name="T31" fmla="*/ 214 h 356"/>
                <a:gd name="T32" fmla="*/ 168 w 590"/>
                <a:gd name="T33" fmla="*/ 196 h 356"/>
                <a:gd name="T34" fmla="*/ 178 w 590"/>
                <a:gd name="T35" fmla="*/ 179 h 356"/>
                <a:gd name="T36" fmla="*/ 188 w 590"/>
                <a:gd name="T37" fmla="*/ 163 h 356"/>
                <a:gd name="T38" fmla="*/ 198 w 590"/>
                <a:gd name="T39" fmla="*/ 149 h 356"/>
                <a:gd name="T40" fmla="*/ 208 w 590"/>
                <a:gd name="T41" fmla="*/ 136 h 356"/>
                <a:gd name="T42" fmla="*/ 218 w 590"/>
                <a:gd name="T43" fmla="*/ 124 h 356"/>
                <a:gd name="T44" fmla="*/ 228 w 590"/>
                <a:gd name="T45" fmla="*/ 114 h 356"/>
                <a:gd name="T46" fmla="*/ 238 w 590"/>
                <a:gd name="T47" fmla="*/ 106 h 356"/>
                <a:gd name="T48" fmla="*/ 248 w 590"/>
                <a:gd name="T49" fmla="*/ 99 h 356"/>
                <a:gd name="T50" fmla="*/ 258 w 590"/>
                <a:gd name="T51" fmla="*/ 93 h 356"/>
                <a:gd name="T52" fmla="*/ 268 w 590"/>
                <a:gd name="T53" fmla="*/ 89 h 356"/>
                <a:gd name="T54" fmla="*/ 278 w 590"/>
                <a:gd name="T55" fmla="*/ 86 h 356"/>
                <a:gd name="T56" fmla="*/ 288 w 590"/>
                <a:gd name="T57" fmla="*/ 84 h 356"/>
                <a:gd name="T58" fmla="*/ 298 w 590"/>
                <a:gd name="T59" fmla="*/ 84 h 356"/>
                <a:gd name="T60" fmla="*/ 308 w 590"/>
                <a:gd name="T61" fmla="*/ 86 h 356"/>
                <a:gd name="T62" fmla="*/ 318 w 590"/>
                <a:gd name="T63" fmla="*/ 89 h 356"/>
                <a:gd name="T64" fmla="*/ 328 w 590"/>
                <a:gd name="T65" fmla="*/ 93 h 356"/>
                <a:gd name="T66" fmla="*/ 338 w 590"/>
                <a:gd name="T67" fmla="*/ 99 h 356"/>
                <a:gd name="T68" fmla="*/ 348 w 590"/>
                <a:gd name="T69" fmla="*/ 106 h 356"/>
                <a:gd name="T70" fmla="*/ 358 w 590"/>
                <a:gd name="T71" fmla="*/ 114 h 356"/>
                <a:gd name="T72" fmla="*/ 368 w 590"/>
                <a:gd name="T73" fmla="*/ 124 h 356"/>
                <a:gd name="T74" fmla="*/ 378 w 590"/>
                <a:gd name="T75" fmla="*/ 136 h 356"/>
                <a:gd name="T76" fmla="*/ 388 w 590"/>
                <a:gd name="T77" fmla="*/ 149 h 356"/>
                <a:gd name="T78" fmla="*/ 398 w 590"/>
                <a:gd name="T79" fmla="*/ 163 h 356"/>
                <a:gd name="T80" fmla="*/ 408 w 590"/>
                <a:gd name="T81" fmla="*/ 179 h 356"/>
                <a:gd name="T82" fmla="*/ 418 w 590"/>
                <a:gd name="T83" fmla="*/ 196 h 356"/>
                <a:gd name="T84" fmla="*/ 428 w 590"/>
                <a:gd name="T85" fmla="*/ 214 h 356"/>
                <a:gd name="T86" fmla="*/ 438 w 590"/>
                <a:gd name="T87" fmla="*/ 234 h 356"/>
                <a:gd name="T88" fmla="*/ 448 w 590"/>
                <a:gd name="T89" fmla="*/ 256 h 356"/>
                <a:gd name="T90" fmla="*/ 458 w 590"/>
                <a:gd name="T91" fmla="*/ 279 h 356"/>
                <a:gd name="T92" fmla="*/ 468 w 590"/>
                <a:gd name="T93" fmla="*/ 303 h 356"/>
                <a:gd name="T94" fmla="*/ 478 w 590"/>
                <a:gd name="T95" fmla="*/ 329 h 356"/>
                <a:gd name="T96" fmla="*/ 488 w 590"/>
                <a:gd name="T97" fmla="*/ 356 h 356"/>
                <a:gd name="T98" fmla="*/ 498 w 590"/>
                <a:gd name="T99" fmla="*/ 330 h 356"/>
                <a:gd name="T100" fmla="*/ 508 w 590"/>
                <a:gd name="T101" fmla="*/ 300 h 356"/>
                <a:gd name="T102" fmla="*/ 518 w 590"/>
                <a:gd name="T103" fmla="*/ 268 h 356"/>
                <a:gd name="T104" fmla="*/ 528 w 590"/>
                <a:gd name="T105" fmla="*/ 235 h 356"/>
                <a:gd name="T106" fmla="*/ 538 w 590"/>
                <a:gd name="T107" fmla="*/ 201 h 356"/>
                <a:gd name="T108" fmla="*/ 548 w 590"/>
                <a:gd name="T109" fmla="*/ 165 h 356"/>
                <a:gd name="T110" fmla="*/ 558 w 590"/>
                <a:gd name="T111" fmla="*/ 128 h 356"/>
                <a:gd name="T112" fmla="*/ 568 w 590"/>
                <a:gd name="T113" fmla="*/ 90 h 356"/>
                <a:gd name="T114" fmla="*/ 578 w 590"/>
                <a:gd name="T115" fmla="*/ 49 h 356"/>
                <a:gd name="T116" fmla="*/ 588 w 590"/>
                <a:gd name="T117" fmla="*/ 8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90" h="356">
                  <a:moveTo>
                    <a:pt x="0" y="16"/>
                  </a:moveTo>
                  <a:lnTo>
                    <a:pt x="2" y="25"/>
                  </a:lnTo>
                  <a:lnTo>
                    <a:pt x="4" y="33"/>
                  </a:lnTo>
                  <a:lnTo>
                    <a:pt x="6" y="41"/>
                  </a:lnTo>
                  <a:lnTo>
                    <a:pt x="8" y="49"/>
                  </a:lnTo>
                  <a:lnTo>
                    <a:pt x="10" y="58"/>
                  </a:lnTo>
                  <a:lnTo>
                    <a:pt x="12" y="66"/>
                  </a:lnTo>
                  <a:lnTo>
                    <a:pt x="14" y="74"/>
                  </a:lnTo>
                  <a:lnTo>
                    <a:pt x="16" y="82"/>
                  </a:lnTo>
                  <a:lnTo>
                    <a:pt x="18" y="90"/>
                  </a:lnTo>
                  <a:lnTo>
                    <a:pt x="20" y="97"/>
                  </a:lnTo>
                  <a:lnTo>
                    <a:pt x="22" y="105"/>
                  </a:lnTo>
                  <a:lnTo>
                    <a:pt x="24" y="113"/>
                  </a:lnTo>
                  <a:lnTo>
                    <a:pt x="26" y="120"/>
                  </a:lnTo>
                  <a:lnTo>
                    <a:pt x="28" y="128"/>
                  </a:lnTo>
                  <a:lnTo>
                    <a:pt x="30" y="136"/>
                  </a:lnTo>
                  <a:lnTo>
                    <a:pt x="32" y="143"/>
                  </a:lnTo>
                  <a:lnTo>
                    <a:pt x="34" y="151"/>
                  </a:lnTo>
                  <a:lnTo>
                    <a:pt x="36" y="158"/>
                  </a:lnTo>
                  <a:lnTo>
                    <a:pt x="38" y="165"/>
                  </a:lnTo>
                  <a:lnTo>
                    <a:pt x="40" y="173"/>
                  </a:lnTo>
                  <a:lnTo>
                    <a:pt x="42" y="180"/>
                  </a:lnTo>
                  <a:lnTo>
                    <a:pt x="44" y="187"/>
                  </a:lnTo>
                  <a:lnTo>
                    <a:pt x="46" y="194"/>
                  </a:lnTo>
                  <a:lnTo>
                    <a:pt x="48" y="201"/>
                  </a:lnTo>
                  <a:lnTo>
                    <a:pt x="50" y="208"/>
                  </a:lnTo>
                  <a:lnTo>
                    <a:pt x="52" y="215"/>
                  </a:lnTo>
                  <a:lnTo>
                    <a:pt x="54" y="222"/>
                  </a:lnTo>
                  <a:lnTo>
                    <a:pt x="56" y="229"/>
                  </a:lnTo>
                  <a:lnTo>
                    <a:pt x="58" y="235"/>
                  </a:lnTo>
                  <a:lnTo>
                    <a:pt x="60" y="242"/>
                  </a:lnTo>
                  <a:lnTo>
                    <a:pt x="62" y="249"/>
                  </a:lnTo>
                  <a:lnTo>
                    <a:pt x="64" y="255"/>
                  </a:lnTo>
                  <a:lnTo>
                    <a:pt x="66" y="262"/>
                  </a:lnTo>
                  <a:lnTo>
                    <a:pt x="68" y="268"/>
                  </a:lnTo>
                  <a:lnTo>
                    <a:pt x="70" y="275"/>
                  </a:lnTo>
                  <a:lnTo>
                    <a:pt x="72" y="281"/>
                  </a:lnTo>
                  <a:lnTo>
                    <a:pt x="74" y="287"/>
                  </a:lnTo>
                  <a:lnTo>
                    <a:pt x="76" y="293"/>
                  </a:lnTo>
                  <a:lnTo>
                    <a:pt x="78" y="300"/>
                  </a:lnTo>
                  <a:lnTo>
                    <a:pt x="80" y="306"/>
                  </a:lnTo>
                  <a:lnTo>
                    <a:pt x="82" y="312"/>
                  </a:lnTo>
                  <a:lnTo>
                    <a:pt x="84" y="318"/>
                  </a:lnTo>
                  <a:lnTo>
                    <a:pt x="86" y="324"/>
                  </a:lnTo>
                  <a:lnTo>
                    <a:pt x="88" y="330"/>
                  </a:lnTo>
                  <a:lnTo>
                    <a:pt x="90" y="335"/>
                  </a:lnTo>
                  <a:lnTo>
                    <a:pt x="92" y="341"/>
                  </a:lnTo>
                  <a:lnTo>
                    <a:pt x="94" y="347"/>
                  </a:lnTo>
                  <a:lnTo>
                    <a:pt x="96" y="353"/>
                  </a:lnTo>
                  <a:lnTo>
                    <a:pt x="98" y="356"/>
                  </a:lnTo>
                  <a:lnTo>
                    <a:pt x="100" y="350"/>
                  </a:lnTo>
                  <a:lnTo>
                    <a:pt x="102" y="345"/>
                  </a:lnTo>
                  <a:lnTo>
                    <a:pt x="104" y="339"/>
                  </a:lnTo>
                  <a:lnTo>
                    <a:pt x="106" y="334"/>
                  </a:lnTo>
                  <a:lnTo>
                    <a:pt x="108" y="329"/>
                  </a:lnTo>
                  <a:lnTo>
                    <a:pt x="110" y="323"/>
                  </a:lnTo>
                  <a:lnTo>
                    <a:pt x="112" y="318"/>
                  </a:lnTo>
                  <a:lnTo>
                    <a:pt x="114" y="313"/>
                  </a:lnTo>
                  <a:lnTo>
                    <a:pt x="116" y="308"/>
                  </a:lnTo>
                  <a:lnTo>
                    <a:pt x="118" y="303"/>
                  </a:lnTo>
                  <a:lnTo>
                    <a:pt x="120" y="298"/>
                  </a:lnTo>
                  <a:lnTo>
                    <a:pt x="122" y="293"/>
                  </a:lnTo>
                  <a:lnTo>
                    <a:pt x="124" y="288"/>
                  </a:lnTo>
                  <a:lnTo>
                    <a:pt x="126" y="283"/>
                  </a:lnTo>
                  <a:lnTo>
                    <a:pt x="128" y="279"/>
                  </a:lnTo>
                  <a:lnTo>
                    <a:pt x="130" y="274"/>
                  </a:lnTo>
                  <a:lnTo>
                    <a:pt x="132" y="269"/>
                  </a:lnTo>
                  <a:lnTo>
                    <a:pt x="134" y="265"/>
                  </a:lnTo>
                  <a:lnTo>
                    <a:pt x="136" y="260"/>
                  </a:lnTo>
                  <a:lnTo>
                    <a:pt x="138" y="256"/>
                  </a:lnTo>
                  <a:lnTo>
                    <a:pt x="140" y="251"/>
                  </a:lnTo>
                  <a:lnTo>
                    <a:pt x="142" y="247"/>
                  </a:lnTo>
                  <a:lnTo>
                    <a:pt x="144" y="243"/>
                  </a:lnTo>
                  <a:lnTo>
                    <a:pt x="146" y="238"/>
                  </a:lnTo>
                  <a:lnTo>
                    <a:pt x="148" y="234"/>
                  </a:lnTo>
                  <a:lnTo>
                    <a:pt x="150" y="230"/>
                  </a:lnTo>
                  <a:lnTo>
                    <a:pt x="152" y="226"/>
                  </a:lnTo>
                  <a:lnTo>
                    <a:pt x="154" y="222"/>
                  </a:lnTo>
                  <a:lnTo>
                    <a:pt x="156" y="218"/>
                  </a:lnTo>
                  <a:lnTo>
                    <a:pt x="158" y="214"/>
                  </a:lnTo>
                  <a:lnTo>
                    <a:pt x="160" y="210"/>
                  </a:lnTo>
                  <a:lnTo>
                    <a:pt x="162" y="207"/>
                  </a:lnTo>
                  <a:lnTo>
                    <a:pt x="164" y="203"/>
                  </a:lnTo>
                  <a:lnTo>
                    <a:pt x="166" y="199"/>
                  </a:lnTo>
                  <a:lnTo>
                    <a:pt x="168" y="196"/>
                  </a:lnTo>
                  <a:lnTo>
                    <a:pt x="170" y="192"/>
                  </a:lnTo>
                  <a:lnTo>
                    <a:pt x="172" y="189"/>
                  </a:lnTo>
                  <a:lnTo>
                    <a:pt x="174" y="185"/>
                  </a:lnTo>
                  <a:lnTo>
                    <a:pt x="176" y="182"/>
                  </a:lnTo>
                  <a:lnTo>
                    <a:pt x="178" y="179"/>
                  </a:lnTo>
                  <a:lnTo>
                    <a:pt x="180" y="175"/>
                  </a:lnTo>
                  <a:lnTo>
                    <a:pt x="182" y="172"/>
                  </a:lnTo>
                  <a:lnTo>
                    <a:pt x="184" y="169"/>
                  </a:lnTo>
                  <a:lnTo>
                    <a:pt x="186" y="166"/>
                  </a:lnTo>
                  <a:lnTo>
                    <a:pt x="188" y="163"/>
                  </a:lnTo>
                  <a:lnTo>
                    <a:pt x="190" y="160"/>
                  </a:lnTo>
                  <a:lnTo>
                    <a:pt x="192" y="157"/>
                  </a:lnTo>
                  <a:lnTo>
                    <a:pt x="194" y="154"/>
                  </a:lnTo>
                  <a:lnTo>
                    <a:pt x="196" y="151"/>
                  </a:lnTo>
                  <a:lnTo>
                    <a:pt x="198" y="149"/>
                  </a:lnTo>
                  <a:lnTo>
                    <a:pt x="200" y="146"/>
                  </a:lnTo>
                  <a:lnTo>
                    <a:pt x="202" y="143"/>
                  </a:lnTo>
                  <a:lnTo>
                    <a:pt x="204" y="141"/>
                  </a:lnTo>
                  <a:lnTo>
                    <a:pt x="206" y="138"/>
                  </a:lnTo>
                  <a:lnTo>
                    <a:pt x="208" y="136"/>
                  </a:lnTo>
                  <a:lnTo>
                    <a:pt x="210" y="133"/>
                  </a:lnTo>
                  <a:lnTo>
                    <a:pt x="212" y="131"/>
                  </a:lnTo>
                  <a:lnTo>
                    <a:pt x="214" y="129"/>
                  </a:lnTo>
                  <a:lnTo>
                    <a:pt x="216" y="126"/>
                  </a:lnTo>
                  <a:lnTo>
                    <a:pt x="218" y="124"/>
                  </a:lnTo>
                  <a:lnTo>
                    <a:pt x="220" y="122"/>
                  </a:lnTo>
                  <a:lnTo>
                    <a:pt x="222" y="120"/>
                  </a:lnTo>
                  <a:lnTo>
                    <a:pt x="224" y="118"/>
                  </a:lnTo>
                  <a:lnTo>
                    <a:pt x="226" y="116"/>
                  </a:lnTo>
                  <a:lnTo>
                    <a:pt x="228" y="114"/>
                  </a:lnTo>
                  <a:lnTo>
                    <a:pt x="230" y="112"/>
                  </a:lnTo>
                  <a:lnTo>
                    <a:pt x="232" y="111"/>
                  </a:lnTo>
                  <a:lnTo>
                    <a:pt x="234" y="109"/>
                  </a:lnTo>
                  <a:lnTo>
                    <a:pt x="236" y="107"/>
                  </a:lnTo>
                  <a:lnTo>
                    <a:pt x="238" y="106"/>
                  </a:lnTo>
                  <a:lnTo>
                    <a:pt x="240" y="104"/>
                  </a:lnTo>
                  <a:lnTo>
                    <a:pt x="242" y="103"/>
                  </a:lnTo>
                  <a:lnTo>
                    <a:pt x="244" y="101"/>
                  </a:lnTo>
                  <a:lnTo>
                    <a:pt x="246" y="100"/>
                  </a:lnTo>
                  <a:lnTo>
                    <a:pt x="248" y="99"/>
                  </a:lnTo>
                  <a:lnTo>
                    <a:pt x="250" y="97"/>
                  </a:lnTo>
                  <a:lnTo>
                    <a:pt x="252" y="96"/>
                  </a:lnTo>
                  <a:lnTo>
                    <a:pt x="254" y="95"/>
                  </a:lnTo>
                  <a:lnTo>
                    <a:pt x="256" y="94"/>
                  </a:lnTo>
                  <a:lnTo>
                    <a:pt x="258" y="93"/>
                  </a:lnTo>
                  <a:lnTo>
                    <a:pt x="260" y="92"/>
                  </a:lnTo>
                  <a:lnTo>
                    <a:pt x="262" y="91"/>
                  </a:lnTo>
                  <a:lnTo>
                    <a:pt x="264" y="90"/>
                  </a:lnTo>
                  <a:lnTo>
                    <a:pt x="266" y="89"/>
                  </a:lnTo>
                  <a:lnTo>
                    <a:pt x="268" y="89"/>
                  </a:lnTo>
                  <a:lnTo>
                    <a:pt x="270" y="88"/>
                  </a:lnTo>
                  <a:lnTo>
                    <a:pt x="272" y="87"/>
                  </a:lnTo>
                  <a:lnTo>
                    <a:pt x="274" y="87"/>
                  </a:lnTo>
                  <a:lnTo>
                    <a:pt x="276" y="86"/>
                  </a:lnTo>
                  <a:lnTo>
                    <a:pt x="278" y="86"/>
                  </a:lnTo>
                  <a:lnTo>
                    <a:pt x="280" y="85"/>
                  </a:lnTo>
                  <a:lnTo>
                    <a:pt x="282" y="85"/>
                  </a:lnTo>
                  <a:lnTo>
                    <a:pt x="284" y="85"/>
                  </a:lnTo>
                  <a:lnTo>
                    <a:pt x="286" y="84"/>
                  </a:lnTo>
                  <a:lnTo>
                    <a:pt x="288" y="84"/>
                  </a:lnTo>
                  <a:lnTo>
                    <a:pt x="290" y="84"/>
                  </a:lnTo>
                  <a:lnTo>
                    <a:pt x="292" y="84"/>
                  </a:lnTo>
                  <a:lnTo>
                    <a:pt x="294" y="84"/>
                  </a:lnTo>
                  <a:lnTo>
                    <a:pt x="296" y="84"/>
                  </a:lnTo>
                  <a:lnTo>
                    <a:pt x="298" y="84"/>
                  </a:lnTo>
                  <a:lnTo>
                    <a:pt x="300" y="84"/>
                  </a:lnTo>
                  <a:lnTo>
                    <a:pt x="302" y="85"/>
                  </a:lnTo>
                  <a:lnTo>
                    <a:pt x="304" y="85"/>
                  </a:lnTo>
                  <a:lnTo>
                    <a:pt x="306" y="85"/>
                  </a:lnTo>
                  <a:lnTo>
                    <a:pt x="308" y="86"/>
                  </a:lnTo>
                  <a:lnTo>
                    <a:pt x="310" y="86"/>
                  </a:lnTo>
                  <a:lnTo>
                    <a:pt x="312" y="87"/>
                  </a:lnTo>
                  <a:lnTo>
                    <a:pt x="314" y="87"/>
                  </a:lnTo>
                  <a:lnTo>
                    <a:pt x="316" y="88"/>
                  </a:lnTo>
                  <a:lnTo>
                    <a:pt x="318" y="89"/>
                  </a:lnTo>
                  <a:lnTo>
                    <a:pt x="320" y="89"/>
                  </a:lnTo>
                  <a:lnTo>
                    <a:pt x="322" y="90"/>
                  </a:lnTo>
                  <a:lnTo>
                    <a:pt x="324" y="91"/>
                  </a:lnTo>
                  <a:lnTo>
                    <a:pt x="326" y="92"/>
                  </a:lnTo>
                  <a:lnTo>
                    <a:pt x="328" y="93"/>
                  </a:lnTo>
                  <a:lnTo>
                    <a:pt x="330" y="94"/>
                  </a:lnTo>
                  <a:lnTo>
                    <a:pt x="332" y="95"/>
                  </a:lnTo>
                  <a:lnTo>
                    <a:pt x="334" y="96"/>
                  </a:lnTo>
                  <a:lnTo>
                    <a:pt x="336" y="97"/>
                  </a:lnTo>
                  <a:lnTo>
                    <a:pt x="338" y="99"/>
                  </a:lnTo>
                  <a:lnTo>
                    <a:pt x="340" y="100"/>
                  </a:lnTo>
                  <a:lnTo>
                    <a:pt x="342" y="101"/>
                  </a:lnTo>
                  <a:lnTo>
                    <a:pt x="344" y="103"/>
                  </a:lnTo>
                  <a:lnTo>
                    <a:pt x="346" y="104"/>
                  </a:lnTo>
                  <a:lnTo>
                    <a:pt x="348" y="106"/>
                  </a:lnTo>
                  <a:lnTo>
                    <a:pt x="350" y="107"/>
                  </a:lnTo>
                  <a:lnTo>
                    <a:pt x="352" y="109"/>
                  </a:lnTo>
                  <a:lnTo>
                    <a:pt x="354" y="111"/>
                  </a:lnTo>
                  <a:lnTo>
                    <a:pt x="356" y="112"/>
                  </a:lnTo>
                  <a:lnTo>
                    <a:pt x="358" y="114"/>
                  </a:lnTo>
                  <a:lnTo>
                    <a:pt x="360" y="116"/>
                  </a:lnTo>
                  <a:lnTo>
                    <a:pt x="362" y="118"/>
                  </a:lnTo>
                  <a:lnTo>
                    <a:pt x="364" y="120"/>
                  </a:lnTo>
                  <a:lnTo>
                    <a:pt x="366" y="122"/>
                  </a:lnTo>
                  <a:lnTo>
                    <a:pt x="368" y="124"/>
                  </a:lnTo>
                  <a:lnTo>
                    <a:pt x="370" y="126"/>
                  </a:lnTo>
                  <a:lnTo>
                    <a:pt x="372" y="129"/>
                  </a:lnTo>
                  <a:lnTo>
                    <a:pt x="374" y="131"/>
                  </a:lnTo>
                  <a:lnTo>
                    <a:pt x="376" y="133"/>
                  </a:lnTo>
                  <a:lnTo>
                    <a:pt x="378" y="136"/>
                  </a:lnTo>
                  <a:lnTo>
                    <a:pt x="380" y="138"/>
                  </a:lnTo>
                  <a:lnTo>
                    <a:pt x="382" y="141"/>
                  </a:lnTo>
                  <a:lnTo>
                    <a:pt x="384" y="143"/>
                  </a:lnTo>
                  <a:lnTo>
                    <a:pt x="386" y="146"/>
                  </a:lnTo>
                  <a:lnTo>
                    <a:pt x="388" y="149"/>
                  </a:lnTo>
                  <a:lnTo>
                    <a:pt x="390" y="151"/>
                  </a:lnTo>
                  <a:lnTo>
                    <a:pt x="392" y="154"/>
                  </a:lnTo>
                  <a:lnTo>
                    <a:pt x="394" y="157"/>
                  </a:lnTo>
                  <a:lnTo>
                    <a:pt x="396" y="160"/>
                  </a:lnTo>
                  <a:lnTo>
                    <a:pt x="398" y="163"/>
                  </a:lnTo>
                  <a:lnTo>
                    <a:pt x="400" y="166"/>
                  </a:lnTo>
                  <a:lnTo>
                    <a:pt x="402" y="169"/>
                  </a:lnTo>
                  <a:lnTo>
                    <a:pt x="404" y="172"/>
                  </a:lnTo>
                  <a:lnTo>
                    <a:pt x="406" y="175"/>
                  </a:lnTo>
                  <a:lnTo>
                    <a:pt x="408" y="179"/>
                  </a:lnTo>
                  <a:lnTo>
                    <a:pt x="410" y="182"/>
                  </a:lnTo>
                  <a:lnTo>
                    <a:pt x="412" y="185"/>
                  </a:lnTo>
                  <a:lnTo>
                    <a:pt x="414" y="189"/>
                  </a:lnTo>
                  <a:lnTo>
                    <a:pt x="416" y="192"/>
                  </a:lnTo>
                  <a:lnTo>
                    <a:pt x="418" y="196"/>
                  </a:lnTo>
                  <a:lnTo>
                    <a:pt x="420" y="199"/>
                  </a:lnTo>
                  <a:lnTo>
                    <a:pt x="422" y="203"/>
                  </a:lnTo>
                  <a:lnTo>
                    <a:pt x="424" y="207"/>
                  </a:lnTo>
                  <a:lnTo>
                    <a:pt x="426" y="210"/>
                  </a:lnTo>
                  <a:lnTo>
                    <a:pt x="428" y="214"/>
                  </a:lnTo>
                  <a:lnTo>
                    <a:pt x="430" y="218"/>
                  </a:lnTo>
                  <a:lnTo>
                    <a:pt x="432" y="222"/>
                  </a:lnTo>
                  <a:lnTo>
                    <a:pt x="434" y="226"/>
                  </a:lnTo>
                  <a:lnTo>
                    <a:pt x="436" y="230"/>
                  </a:lnTo>
                  <a:lnTo>
                    <a:pt x="438" y="234"/>
                  </a:lnTo>
                  <a:lnTo>
                    <a:pt x="440" y="238"/>
                  </a:lnTo>
                  <a:lnTo>
                    <a:pt x="442" y="243"/>
                  </a:lnTo>
                  <a:lnTo>
                    <a:pt x="444" y="247"/>
                  </a:lnTo>
                  <a:lnTo>
                    <a:pt x="446" y="251"/>
                  </a:lnTo>
                  <a:lnTo>
                    <a:pt x="448" y="256"/>
                  </a:lnTo>
                  <a:lnTo>
                    <a:pt x="450" y="260"/>
                  </a:lnTo>
                  <a:lnTo>
                    <a:pt x="452" y="265"/>
                  </a:lnTo>
                  <a:lnTo>
                    <a:pt x="454" y="269"/>
                  </a:lnTo>
                  <a:lnTo>
                    <a:pt x="456" y="274"/>
                  </a:lnTo>
                  <a:lnTo>
                    <a:pt x="458" y="279"/>
                  </a:lnTo>
                  <a:lnTo>
                    <a:pt x="460" y="283"/>
                  </a:lnTo>
                  <a:lnTo>
                    <a:pt x="462" y="288"/>
                  </a:lnTo>
                  <a:lnTo>
                    <a:pt x="464" y="293"/>
                  </a:lnTo>
                  <a:lnTo>
                    <a:pt x="466" y="298"/>
                  </a:lnTo>
                  <a:lnTo>
                    <a:pt x="468" y="303"/>
                  </a:lnTo>
                  <a:lnTo>
                    <a:pt x="470" y="308"/>
                  </a:lnTo>
                  <a:lnTo>
                    <a:pt x="472" y="313"/>
                  </a:lnTo>
                  <a:lnTo>
                    <a:pt x="474" y="318"/>
                  </a:lnTo>
                  <a:lnTo>
                    <a:pt x="476" y="323"/>
                  </a:lnTo>
                  <a:lnTo>
                    <a:pt x="478" y="329"/>
                  </a:lnTo>
                  <a:lnTo>
                    <a:pt x="480" y="334"/>
                  </a:lnTo>
                  <a:lnTo>
                    <a:pt x="482" y="339"/>
                  </a:lnTo>
                  <a:lnTo>
                    <a:pt x="484" y="345"/>
                  </a:lnTo>
                  <a:lnTo>
                    <a:pt x="486" y="350"/>
                  </a:lnTo>
                  <a:lnTo>
                    <a:pt x="488" y="356"/>
                  </a:lnTo>
                  <a:lnTo>
                    <a:pt x="490" y="353"/>
                  </a:lnTo>
                  <a:lnTo>
                    <a:pt x="492" y="347"/>
                  </a:lnTo>
                  <a:lnTo>
                    <a:pt x="494" y="341"/>
                  </a:lnTo>
                  <a:lnTo>
                    <a:pt x="496" y="335"/>
                  </a:lnTo>
                  <a:lnTo>
                    <a:pt x="498" y="330"/>
                  </a:lnTo>
                  <a:lnTo>
                    <a:pt x="500" y="324"/>
                  </a:lnTo>
                  <a:lnTo>
                    <a:pt x="502" y="318"/>
                  </a:lnTo>
                  <a:lnTo>
                    <a:pt x="504" y="312"/>
                  </a:lnTo>
                  <a:lnTo>
                    <a:pt x="506" y="306"/>
                  </a:lnTo>
                  <a:lnTo>
                    <a:pt x="508" y="300"/>
                  </a:lnTo>
                  <a:lnTo>
                    <a:pt x="510" y="293"/>
                  </a:lnTo>
                  <a:lnTo>
                    <a:pt x="512" y="287"/>
                  </a:lnTo>
                  <a:lnTo>
                    <a:pt x="514" y="281"/>
                  </a:lnTo>
                  <a:lnTo>
                    <a:pt x="516" y="275"/>
                  </a:lnTo>
                  <a:lnTo>
                    <a:pt x="518" y="268"/>
                  </a:lnTo>
                  <a:lnTo>
                    <a:pt x="520" y="262"/>
                  </a:lnTo>
                  <a:lnTo>
                    <a:pt x="522" y="255"/>
                  </a:lnTo>
                  <a:lnTo>
                    <a:pt x="524" y="249"/>
                  </a:lnTo>
                  <a:lnTo>
                    <a:pt x="526" y="242"/>
                  </a:lnTo>
                  <a:lnTo>
                    <a:pt x="528" y="235"/>
                  </a:lnTo>
                  <a:lnTo>
                    <a:pt x="530" y="229"/>
                  </a:lnTo>
                  <a:lnTo>
                    <a:pt x="532" y="222"/>
                  </a:lnTo>
                  <a:lnTo>
                    <a:pt x="534" y="215"/>
                  </a:lnTo>
                  <a:lnTo>
                    <a:pt x="536" y="208"/>
                  </a:lnTo>
                  <a:lnTo>
                    <a:pt x="538" y="201"/>
                  </a:lnTo>
                  <a:lnTo>
                    <a:pt x="540" y="194"/>
                  </a:lnTo>
                  <a:lnTo>
                    <a:pt x="542" y="187"/>
                  </a:lnTo>
                  <a:lnTo>
                    <a:pt x="544" y="180"/>
                  </a:lnTo>
                  <a:lnTo>
                    <a:pt x="546" y="173"/>
                  </a:lnTo>
                  <a:lnTo>
                    <a:pt x="548" y="165"/>
                  </a:lnTo>
                  <a:lnTo>
                    <a:pt x="550" y="158"/>
                  </a:lnTo>
                  <a:lnTo>
                    <a:pt x="552" y="151"/>
                  </a:lnTo>
                  <a:lnTo>
                    <a:pt x="554" y="143"/>
                  </a:lnTo>
                  <a:lnTo>
                    <a:pt x="556" y="136"/>
                  </a:lnTo>
                  <a:lnTo>
                    <a:pt x="558" y="128"/>
                  </a:lnTo>
                  <a:lnTo>
                    <a:pt x="560" y="120"/>
                  </a:lnTo>
                  <a:lnTo>
                    <a:pt x="562" y="113"/>
                  </a:lnTo>
                  <a:lnTo>
                    <a:pt x="564" y="105"/>
                  </a:lnTo>
                  <a:lnTo>
                    <a:pt x="566" y="97"/>
                  </a:lnTo>
                  <a:lnTo>
                    <a:pt x="568" y="90"/>
                  </a:lnTo>
                  <a:lnTo>
                    <a:pt x="570" y="82"/>
                  </a:lnTo>
                  <a:lnTo>
                    <a:pt x="572" y="74"/>
                  </a:lnTo>
                  <a:lnTo>
                    <a:pt x="574" y="66"/>
                  </a:lnTo>
                  <a:lnTo>
                    <a:pt x="576" y="58"/>
                  </a:lnTo>
                  <a:lnTo>
                    <a:pt x="578" y="49"/>
                  </a:lnTo>
                  <a:lnTo>
                    <a:pt x="580" y="41"/>
                  </a:lnTo>
                  <a:lnTo>
                    <a:pt x="582" y="33"/>
                  </a:lnTo>
                  <a:lnTo>
                    <a:pt x="584" y="25"/>
                  </a:lnTo>
                  <a:lnTo>
                    <a:pt x="586" y="16"/>
                  </a:lnTo>
                  <a:lnTo>
                    <a:pt x="588" y="8"/>
                  </a:lnTo>
                  <a:lnTo>
                    <a:pt x="59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3" name="Freeform 108">
              <a:extLst>
                <a:ext uri="{FF2B5EF4-FFF2-40B4-BE49-F238E27FC236}">
                  <a16:creationId xmlns:a16="http://schemas.microsoft.com/office/drawing/2014/main" id="{68D33E51-65D8-4CC3-A265-F3DA9F5743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245" y="2432168"/>
              <a:ext cx="22560" cy="88627"/>
            </a:xfrm>
            <a:custGeom>
              <a:avLst/>
              <a:gdLst>
                <a:gd name="T0" fmla="*/ 4 w 4"/>
                <a:gd name="T1" fmla="*/ 16 h 16"/>
                <a:gd name="T2" fmla="*/ 2 w 4"/>
                <a:gd name="T3" fmla="*/ 8 h 16"/>
                <a:gd name="T4" fmla="*/ 0 w 4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16">
                  <a:moveTo>
                    <a:pt x="4" y="16"/>
                  </a:moveTo>
                  <a:lnTo>
                    <a:pt x="2" y="8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354" name="Group 353">
            <a:extLst>
              <a:ext uri="{FF2B5EF4-FFF2-40B4-BE49-F238E27FC236}">
                <a16:creationId xmlns:a16="http://schemas.microsoft.com/office/drawing/2014/main" id="{4DB5411D-63F4-4450-8335-10F8B0E9C19F}"/>
              </a:ext>
            </a:extLst>
          </p:cNvPr>
          <p:cNvGrpSpPr/>
          <p:nvPr/>
        </p:nvGrpSpPr>
        <p:grpSpPr>
          <a:xfrm rot="10800000">
            <a:off x="6576363" y="4124892"/>
            <a:ext cx="2054662" cy="2716147"/>
            <a:chOff x="3255963" y="476251"/>
            <a:chExt cx="3267075" cy="3467100"/>
          </a:xfrm>
        </p:grpSpPr>
        <p:sp>
          <p:nvSpPr>
            <p:cNvPr id="355" name="Freeform 218">
              <a:extLst>
                <a:ext uri="{FF2B5EF4-FFF2-40B4-BE49-F238E27FC236}">
                  <a16:creationId xmlns:a16="http://schemas.microsoft.com/office/drawing/2014/main" id="{0C4F2CA9-4419-40B0-B5E8-CE328005E7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8188" y="476251"/>
              <a:ext cx="3244850" cy="3467100"/>
            </a:xfrm>
            <a:custGeom>
              <a:avLst/>
              <a:gdLst>
                <a:gd name="T0" fmla="*/ 8 w 590"/>
                <a:gd name="T1" fmla="*/ 49 h 630"/>
                <a:gd name="T2" fmla="*/ 18 w 590"/>
                <a:gd name="T3" fmla="*/ 90 h 630"/>
                <a:gd name="T4" fmla="*/ 28 w 590"/>
                <a:gd name="T5" fmla="*/ 128 h 630"/>
                <a:gd name="T6" fmla="*/ 38 w 590"/>
                <a:gd name="T7" fmla="*/ 165 h 630"/>
                <a:gd name="T8" fmla="*/ 48 w 590"/>
                <a:gd name="T9" fmla="*/ 201 h 630"/>
                <a:gd name="T10" fmla="*/ 58 w 590"/>
                <a:gd name="T11" fmla="*/ 235 h 630"/>
                <a:gd name="T12" fmla="*/ 68 w 590"/>
                <a:gd name="T13" fmla="*/ 268 h 630"/>
                <a:gd name="T14" fmla="*/ 78 w 590"/>
                <a:gd name="T15" fmla="*/ 300 h 630"/>
                <a:gd name="T16" fmla="*/ 88 w 590"/>
                <a:gd name="T17" fmla="*/ 330 h 630"/>
                <a:gd name="T18" fmla="*/ 98 w 590"/>
                <a:gd name="T19" fmla="*/ 358 h 630"/>
                <a:gd name="T20" fmla="*/ 108 w 590"/>
                <a:gd name="T21" fmla="*/ 385 h 630"/>
                <a:gd name="T22" fmla="*/ 118 w 590"/>
                <a:gd name="T23" fmla="*/ 411 h 630"/>
                <a:gd name="T24" fmla="*/ 128 w 590"/>
                <a:gd name="T25" fmla="*/ 435 h 630"/>
                <a:gd name="T26" fmla="*/ 138 w 590"/>
                <a:gd name="T27" fmla="*/ 458 h 630"/>
                <a:gd name="T28" fmla="*/ 148 w 590"/>
                <a:gd name="T29" fmla="*/ 480 h 630"/>
                <a:gd name="T30" fmla="*/ 158 w 590"/>
                <a:gd name="T31" fmla="*/ 500 h 630"/>
                <a:gd name="T32" fmla="*/ 168 w 590"/>
                <a:gd name="T33" fmla="*/ 518 h 630"/>
                <a:gd name="T34" fmla="*/ 178 w 590"/>
                <a:gd name="T35" fmla="*/ 535 h 630"/>
                <a:gd name="T36" fmla="*/ 188 w 590"/>
                <a:gd name="T37" fmla="*/ 551 h 630"/>
                <a:gd name="T38" fmla="*/ 198 w 590"/>
                <a:gd name="T39" fmla="*/ 565 h 630"/>
                <a:gd name="T40" fmla="*/ 208 w 590"/>
                <a:gd name="T41" fmla="*/ 578 h 630"/>
                <a:gd name="T42" fmla="*/ 218 w 590"/>
                <a:gd name="T43" fmla="*/ 590 h 630"/>
                <a:gd name="T44" fmla="*/ 228 w 590"/>
                <a:gd name="T45" fmla="*/ 600 h 630"/>
                <a:gd name="T46" fmla="*/ 238 w 590"/>
                <a:gd name="T47" fmla="*/ 608 h 630"/>
                <a:gd name="T48" fmla="*/ 248 w 590"/>
                <a:gd name="T49" fmla="*/ 615 h 630"/>
                <a:gd name="T50" fmla="*/ 258 w 590"/>
                <a:gd name="T51" fmla="*/ 621 h 630"/>
                <a:gd name="T52" fmla="*/ 268 w 590"/>
                <a:gd name="T53" fmla="*/ 625 h 630"/>
                <a:gd name="T54" fmla="*/ 278 w 590"/>
                <a:gd name="T55" fmla="*/ 628 h 630"/>
                <a:gd name="T56" fmla="*/ 288 w 590"/>
                <a:gd name="T57" fmla="*/ 630 h 630"/>
                <a:gd name="T58" fmla="*/ 298 w 590"/>
                <a:gd name="T59" fmla="*/ 630 h 630"/>
                <a:gd name="T60" fmla="*/ 308 w 590"/>
                <a:gd name="T61" fmla="*/ 628 h 630"/>
                <a:gd name="T62" fmla="*/ 318 w 590"/>
                <a:gd name="T63" fmla="*/ 625 h 630"/>
                <a:gd name="T64" fmla="*/ 328 w 590"/>
                <a:gd name="T65" fmla="*/ 621 h 630"/>
                <a:gd name="T66" fmla="*/ 338 w 590"/>
                <a:gd name="T67" fmla="*/ 615 h 630"/>
                <a:gd name="T68" fmla="*/ 348 w 590"/>
                <a:gd name="T69" fmla="*/ 608 h 630"/>
                <a:gd name="T70" fmla="*/ 358 w 590"/>
                <a:gd name="T71" fmla="*/ 600 h 630"/>
                <a:gd name="T72" fmla="*/ 368 w 590"/>
                <a:gd name="T73" fmla="*/ 590 h 630"/>
                <a:gd name="T74" fmla="*/ 378 w 590"/>
                <a:gd name="T75" fmla="*/ 578 h 630"/>
                <a:gd name="T76" fmla="*/ 388 w 590"/>
                <a:gd name="T77" fmla="*/ 565 h 630"/>
                <a:gd name="T78" fmla="*/ 398 w 590"/>
                <a:gd name="T79" fmla="*/ 551 h 630"/>
                <a:gd name="T80" fmla="*/ 408 w 590"/>
                <a:gd name="T81" fmla="*/ 535 h 630"/>
                <a:gd name="T82" fmla="*/ 418 w 590"/>
                <a:gd name="T83" fmla="*/ 518 h 630"/>
                <a:gd name="T84" fmla="*/ 428 w 590"/>
                <a:gd name="T85" fmla="*/ 500 h 630"/>
                <a:gd name="T86" fmla="*/ 438 w 590"/>
                <a:gd name="T87" fmla="*/ 480 h 630"/>
                <a:gd name="T88" fmla="*/ 448 w 590"/>
                <a:gd name="T89" fmla="*/ 458 h 630"/>
                <a:gd name="T90" fmla="*/ 458 w 590"/>
                <a:gd name="T91" fmla="*/ 435 h 630"/>
                <a:gd name="T92" fmla="*/ 468 w 590"/>
                <a:gd name="T93" fmla="*/ 411 h 630"/>
                <a:gd name="T94" fmla="*/ 478 w 590"/>
                <a:gd name="T95" fmla="*/ 385 h 630"/>
                <a:gd name="T96" fmla="*/ 488 w 590"/>
                <a:gd name="T97" fmla="*/ 358 h 630"/>
                <a:gd name="T98" fmla="*/ 498 w 590"/>
                <a:gd name="T99" fmla="*/ 330 h 630"/>
                <a:gd name="T100" fmla="*/ 508 w 590"/>
                <a:gd name="T101" fmla="*/ 300 h 630"/>
                <a:gd name="T102" fmla="*/ 518 w 590"/>
                <a:gd name="T103" fmla="*/ 268 h 630"/>
                <a:gd name="T104" fmla="*/ 528 w 590"/>
                <a:gd name="T105" fmla="*/ 235 h 630"/>
                <a:gd name="T106" fmla="*/ 538 w 590"/>
                <a:gd name="T107" fmla="*/ 201 h 630"/>
                <a:gd name="T108" fmla="*/ 548 w 590"/>
                <a:gd name="T109" fmla="*/ 165 h 630"/>
                <a:gd name="T110" fmla="*/ 558 w 590"/>
                <a:gd name="T111" fmla="*/ 128 h 630"/>
                <a:gd name="T112" fmla="*/ 568 w 590"/>
                <a:gd name="T113" fmla="*/ 90 h 630"/>
                <a:gd name="T114" fmla="*/ 578 w 590"/>
                <a:gd name="T115" fmla="*/ 49 h 630"/>
                <a:gd name="T116" fmla="*/ 588 w 590"/>
                <a:gd name="T117" fmla="*/ 8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90" h="630">
                  <a:moveTo>
                    <a:pt x="0" y="16"/>
                  </a:moveTo>
                  <a:lnTo>
                    <a:pt x="2" y="25"/>
                  </a:lnTo>
                  <a:lnTo>
                    <a:pt x="4" y="33"/>
                  </a:lnTo>
                  <a:lnTo>
                    <a:pt x="6" y="41"/>
                  </a:lnTo>
                  <a:lnTo>
                    <a:pt x="8" y="49"/>
                  </a:lnTo>
                  <a:lnTo>
                    <a:pt x="10" y="58"/>
                  </a:lnTo>
                  <a:lnTo>
                    <a:pt x="12" y="66"/>
                  </a:lnTo>
                  <a:lnTo>
                    <a:pt x="14" y="74"/>
                  </a:lnTo>
                  <a:lnTo>
                    <a:pt x="16" y="82"/>
                  </a:lnTo>
                  <a:lnTo>
                    <a:pt x="18" y="90"/>
                  </a:lnTo>
                  <a:lnTo>
                    <a:pt x="20" y="97"/>
                  </a:lnTo>
                  <a:lnTo>
                    <a:pt x="22" y="105"/>
                  </a:lnTo>
                  <a:lnTo>
                    <a:pt x="24" y="113"/>
                  </a:lnTo>
                  <a:lnTo>
                    <a:pt x="26" y="120"/>
                  </a:lnTo>
                  <a:lnTo>
                    <a:pt x="28" y="128"/>
                  </a:lnTo>
                  <a:lnTo>
                    <a:pt x="30" y="136"/>
                  </a:lnTo>
                  <a:lnTo>
                    <a:pt x="32" y="143"/>
                  </a:lnTo>
                  <a:lnTo>
                    <a:pt x="34" y="151"/>
                  </a:lnTo>
                  <a:lnTo>
                    <a:pt x="36" y="158"/>
                  </a:lnTo>
                  <a:lnTo>
                    <a:pt x="38" y="165"/>
                  </a:lnTo>
                  <a:lnTo>
                    <a:pt x="40" y="173"/>
                  </a:lnTo>
                  <a:lnTo>
                    <a:pt x="42" y="180"/>
                  </a:lnTo>
                  <a:lnTo>
                    <a:pt x="44" y="187"/>
                  </a:lnTo>
                  <a:lnTo>
                    <a:pt x="46" y="194"/>
                  </a:lnTo>
                  <a:lnTo>
                    <a:pt x="48" y="201"/>
                  </a:lnTo>
                  <a:lnTo>
                    <a:pt x="50" y="208"/>
                  </a:lnTo>
                  <a:lnTo>
                    <a:pt x="52" y="215"/>
                  </a:lnTo>
                  <a:lnTo>
                    <a:pt x="54" y="222"/>
                  </a:lnTo>
                  <a:lnTo>
                    <a:pt x="56" y="229"/>
                  </a:lnTo>
                  <a:lnTo>
                    <a:pt x="58" y="235"/>
                  </a:lnTo>
                  <a:lnTo>
                    <a:pt x="60" y="242"/>
                  </a:lnTo>
                  <a:lnTo>
                    <a:pt x="62" y="249"/>
                  </a:lnTo>
                  <a:lnTo>
                    <a:pt x="64" y="255"/>
                  </a:lnTo>
                  <a:lnTo>
                    <a:pt x="66" y="262"/>
                  </a:lnTo>
                  <a:lnTo>
                    <a:pt x="68" y="268"/>
                  </a:lnTo>
                  <a:lnTo>
                    <a:pt x="70" y="275"/>
                  </a:lnTo>
                  <a:lnTo>
                    <a:pt x="72" y="281"/>
                  </a:lnTo>
                  <a:lnTo>
                    <a:pt x="74" y="287"/>
                  </a:lnTo>
                  <a:lnTo>
                    <a:pt x="76" y="293"/>
                  </a:lnTo>
                  <a:lnTo>
                    <a:pt x="78" y="300"/>
                  </a:lnTo>
                  <a:lnTo>
                    <a:pt x="80" y="306"/>
                  </a:lnTo>
                  <a:lnTo>
                    <a:pt x="82" y="312"/>
                  </a:lnTo>
                  <a:lnTo>
                    <a:pt x="84" y="318"/>
                  </a:lnTo>
                  <a:lnTo>
                    <a:pt x="86" y="324"/>
                  </a:lnTo>
                  <a:lnTo>
                    <a:pt x="88" y="330"/>
                  </a:lnTo>
                  <a:lnTo>
                    <a:pt x="90" y="335"/>
                  </a:lnTo>
                  <a:lnTo>
                    <a:pt x="92" y="341"/>
                  </a:lnTo>
                  <a:lnTo>
                    <a:pt x="94" y="347"/>
                  </a:lnTo>
                  <a:lnTo>
                    <a:pt x="96" y="353"/>
                  </a:lnTo>
                  <a:lnTo>
                    <a:pt x="98" y="358"/>
                  </a:lnTo>
                  <a:lnTo>
                    <a:pt x="100" y="364"/>
                  </a:lnTo>
                  <a:lnTo>
                    <a:pt x="102" y="369"/>
                  </a:lnTo>
                  <a:lnTo>
                    <a:pt x="104" y="375"/>
                  </a:lnTo>
                  <a:lnTo>
                    <a:pt x="106" y="380"/>
                  </a:lnTo>
                  <a:lnTo>
                    <a:pt x="108" y="385"/>
                  </a:lnTo>
                  <a:lnTo>
                    <a:pt x="110" y="391"/>
                  </a:lnTo>
                  <a:lnTo>
                    <a:pt x="112" y="396"/>
                  </a:lnTo>
                  <a:lnTo>
                    <a:pt x="114" y="401"/>
                  </a:lnTo>
                  <a:lnTo>
                    <a:pt x="116" y="406"/>
                  </a:lnTo>
                  <a:lnTo>
                    <a:pt x="118" y="411"/>
                  </a:lnTo>
                  <a:lnTo>
                    <a:pt x="120" y="416"/>
                  </a:lnTo>
                  <a:lnTo>
                    <a:pt x="122" y="421"/>
                  </a:lnTo>
                  <a:lnTo>
                    <a:pt x="124" y="426"/>
                  </a:lnTo>
                  <a:lnTo>
                    <a:pt x="126" y="431"/>
                  </a:lnTo>
                  <a:lnTo>
                    <a:pt x="128" y="435"/>
                  </a:lnTo>
                  <a:lnTo>
                    <a:pt x="130" y="440"/>
                  </a:lnTo>
                  <a:lnTo>
                    <a:pt x="132" y="445"/>
                  </a:lnTo>
                  <a:lnTo>
                    <a:pt x="134" y="449"/>
                  </a:lnTo>
                  <a:lnTo>
                    <a:pt x="136" y="454"/>
                  </a:lnTo>
                  <a:lnTo>
                    <a:pt x="138" y="458"/>
                  </a:lnTo>
                  <a:lnTo>
                    <a:pt x="140" y="463"/>
                  </a:lnTo>
                  <a:lnTo>
                    <a:pt x="142" y="467"/>
                  </a:lnTo>
                  <a:lnTo>
                    <a:pt x="144" y="471"/>
                  </a:lnTo>
                  <a:lnTo>
                    <a:pt x="146" y="476"/>
                  </a:lnTo>
                  <a:lnTo>
                    <a:pt x="148" y="480"/>
                  </a:lnTo>
                  <a:lnTo>
                    <a:pt x="150" y="484"/>
                  </a:lnTo>
                  <a:lnTo>
                    <a:pt x="152" y="488"/>
                  </a:lnTo>
                  <a:lnTo>
                    <a:pt x="154" y="492"/>
                  </a:lnTo>
                  <a:lnTo>
                    <a:pt x="156" y="496"/>
                  </a:lnTo>
                  <a:lnTo>
                    <a:pt x="158" y="500"/>
                  </a:lnTo>
                  <a:lnTo>
                    <a:pt x="160" y="504"/>
                  </a:lnTo>
                  <a:lnTo>
                    <a:pt x="162" y="507"/>
                  </a:lnTo>
                  <a:lnTo>
                    <a:pt x="164" y="511"/>
                  </a:lnTo>
                  <a:lnTo>
                    <a:pt x="166" y="515"/>
                  </a:lnTo>
                  <a:lnTo>
                    <a:pt x="168" y="518"/>
                  </a:lnTo>
                  <a:lnTo>
                    <a:pt x="170" y="522"/>
                  </a:lnTo>
                  <a:lnTo>
                    <a:pt x="172" y="525"/>
                  </a:lnTo>
                  <a:lnTo>
                    <a:pt x="174" y="529"/>
                  </a:lnTo>
                  <a:lnTo>
                    <a:pt x="176" y="532"/>
                  </a:lnTo>
                  <a:lnTo>
                    <a:pt x="178" y="535"/>
                  </a:lnTo>
                  <a:lnTo>
                    <a:pt x="180" y="539"/>
                  </a:lnTo>
                  <a:lnTo>
                    <a:pt x="182" y="542"/>
                  </a:lnTo>
                  <a:lnTo>
                    <a:pt x="184" y="545"/>
                  </a:lnTo>
                  <a:lnTo>
                    <a:pt x="186" y="548"/>
                  </a:lnTo>
                  <a:lnTo>
                    <a:pt x="188" y="551"/>
                  </a:lnTo>
                  <a:lnTo>
                    <a:pt x="190" y="554"/>
                  </a:lnTo>
                  <a:lnTo>
                    <a:pt x="192" y="557"/>
                  </a:lnTo>
                  <a:lnTo>
                    <a:pt x="194" y="560"/>
                  </a:lnTo>
                  <a:lnTo>
                    <a:pt x="196" y="563"/>
                  </a:lnTo>
                  <a:lnTo>
                    <a:pt x="198" y="565"/>
                  </a:lnTo>
                  <a:lnTo>
                    <a:pt x="200" y="568"/>
                  </a:lnTo>
                  <a:lnTo>
                    <a:pt x="202" y="571"/>
                  </a:lnTo>
                  <a:lnTo>
                    <a:pt x="204" y="573"/>
                  </a:lnTo>
                  <a:lnTo>
                    <a:pt x="206" y="576"/>
                  </a:lnTo>
                  <a:lnTo>
                    <a:pt x="208" y="578"/>
                  </a:lnTo>
                  <a:lnTo>
                    <a:pt x="210" y="581"/>
                  </a:lnTo>
                  <a:lnTo>
                    <a:pt x="212" y="583"/>
                  </a:lnTo>
                  <a:lnTo>
                    <a:pt x="214" y="585"/>
                  </a:lnTo>
                  <a:lnTo>
                    <a:pt x="216" y="588"/>
                  </a:lnTo>
                  <a:lnTo>
                    <a:pt x="218" y="590"/>
                  </a:lnTo>
                  <a:lnTo>
                    <a:pt x="220" y="592"/>
                  </a:lnTo>
                  <a:lnTo>
                    <a:pt x="222" y="594"/>
                  </a:lnTo>
                  <a:lnTo>
                    <a:pt x="224" y="596"/>
                  </a:lnTo>
                  <a:lnTo>
                    <a:pt x="226" y="598"/>
                  </a:lnTo>
                  <a:lnTo>
                    <a:pt x="228" y="600"/>
                  </a:lnTo>
                  <a:lnTo>
                    <a:pt x="230" y="602"/>
                  </a:lnTo>
                  <a:lnTo>
                    <a:pt x="232" y="603"/>
                  </a:lnTo>
                  <a:lnTo>
                    <a:pt x="234" y="605"/>
                  </a:lnTo>
                  <a:lnTo>
                    <a:pt x="236" y="607"/>
                  </a:lnTo>
                  <a:lnTo>
                    <a:pt x="238" y="608"/>
                  </a:lnTo>
                  <a:lnTo>
                    <a:pt x="240" y="610"/>
                  </a:lnTo>
                  <a:lnTo>
                    <a:pt x="242" y="611"/>
                  </a:lnTo>
                  <a:lnTo>
                    <a:pt x="244" y="613"/>
                  </a:lnTo>
                  <a:lnTo>
                    <a:pt x="246" y="614"/>
                  </a:lnTo>
                  <a:lnTo>
                    <a:pt x="248" y="615"/>
                  </a:lnTo>
                  <a:lnTo>
                    <a:pt x="250" y="617"/>
                  </a:lnTo>
                  <a:lnTo>
                    <a:pt x="252" y="618"/>
                  </a:lnTo>
                  <a:lnTo>
                    <a:pt x="254" y="619"/>
                  </a:lnTo>
                  <a:lnTo>
                    <a:pt x="256" y="620"/>
                  </a:lnTo>
                  <a:lnTo>
                    <a:pt x="258" y="621"/>
                  </a:lnTo>
                  <a:lnTo>
                    <a:pt x="260" y="622"/>
                  </a:lnTo>
                  <a:lnTo>
                    <a:pt x="262" y="623"/>
                  </a:lnTo>
                  <a:lnTo>
                    <a:pt x="264" y="624"/>
                  </a:lnTo>
                  <a:lnTo>
                    <a:pt x="266" y="625"/>
                  </a:lnTo>
                  <a:lnTo>
                    <a:pt x="268" y="625"/>
                  </a:lnTo>
                  <a:lnTo>
                    <a:pt x="270" y="626"/>
                  </a:lnTo>
                  <a:lnTo>
                    <a:pt x="272" y="627"/>
                  </a:lnTo>
                  <a:lnTo>
                    <a:pt x="274" y="627"/>
                  </a:lnTo>
                  <a:lnTo>
                    <a:pt x="276" y="628"/>
                  </a:lnTo>
                  <a:lnTo>
                    <a:pt x="278" y="628"/>
                  </a:lnTo>
                  <a:lnTo>
                    <a:pt x="280" y="629"/>
                  </a:lnTo>
                  <a:lnTo>
                    <a:pt x="282" y="629"/>
                  </a:lnTo>
                  <a:lnTo>
                    <a:pt x="284" y="629"/>
                  </a:lnTo>
                  <a:lnTo>
                    <a:pt x="286" y="630"/>
                  </a:lnTo>
                  <a:lnTo>
                    <a:pt x="288" y="630"/>
                  </a:lnTo>
                  <a:lnTo>
                    <a:pt x="290" y="630"/>
                  </a:lnTo>
                  <a:lnTo>
                    <a:pt x="292" y="630"/>
                  </a:lnTo>
                  <a:lnTo>
                    <a:pt x="294" y="630"/>
                  </a:lnTo>
                  <a:lnTo>
                    <a:pt x="296" y="630"/>
                  </a:lnTo>
                  <a:lnTo>
                    <a:pt x="298" y="630"/>
                  </a:lnTo>
                  <a:lnTo>
                    <a:pt x="300" y="630"/>
                  </a:lnTo>
                  <a:lnTo>
                    <a:pt x="302" y="629"/>
                  </a:lnTo>
                  <a:lnTo>
                    <a:pt x="304" y="629"/>
                  </a:lnTo>
                  <a:lnTo>
                    <a:pt x="306" y="629"/>
                  </a:lnTo>
                  <a:lnTo>
                    <a:pt x="308" y="628"/>
                  </a:lnTo>
                  <a:lnTo>
                    <a:pt x="310" y="628"/>
                  </a:lnTo>
                  <a:lnTo>
                    <a:pt x="312" y="627"/>
                  </a:lnTo>
                  <a:lnTo>
                    <a:pt x="314" y="627"/>
                  </a:lnTo>
                  <a:lnTo>
                    <a:pt x="316" y="626"/>
                  </a:lnTo>
                  <a:lnTo>
                    <a:pt x="318" y="625"/>
                  </a:lnTo>
                  <a:lnTo>
                    <a:pt x="320" y="625"/>
                  </a:lnTo>
                  <a:lnTo>
                    <a:pt x="322" y="624"/>
                  </a:lnTo>
                  <a:lnTo>
                    <a:pt x="324" y="623"/>
                  </a:lnTo>
                  <a:lnTo>
                    <a:pt x="326" y="622"/>
                  </a:lnTo>
                  <a:lnTo>
                    <a:pt x="328" y="621"/>
                  </a:lnTo>
                  <a:lnTo>
                    <a:pt x="330" y="620"/>
                  </a:lnTo>
                  <a:lnTo>
                    <a:pt x="332" y="619"/>
                  </a:lnTo>
                  <a:lnTo>
                    <a:pt x="334" y="618"/>
                  </a:lnTo>
                  <a:lnTo>
                    <a:pt x="336" y="617"/>
                  </a:lnTo>
                  <a:lnTo>
                    <a:pt x="338" y="615"/>
                  </a:lnTo>
                  <a:lnTo>
                    <a:pt x="340" y="614"/>
                  </a:lnTo>
                  <a:lnTo>
                    <a:pt x="342" y="613"/>
                  </a:lnTo>
                  <a:lnTo>
                    <a:pt x="344" y="611"/>
                  </a:lnTo>
                  <a:lnTo>
                    <a:pt x="346" y="610"/>
                  </a:lnTo>
                  <a:lnTo>
                    <a:pt x="348" y="608"/>
                  </a:lnTo>
                  <a:lnTo>
                    <a:pt x="350" y="607"/>
                  </a:lnTo>
                  <a:lnTo>
                    <a:pt x="352" y="605"/>
                  </a:lnTo>
                  <a:lnTo>
                    <a:pt x="354" y="603"/>
                  </a:lnTo>
                  <a:lnTo>
                    <a:pt x="356" y="602"/>
                  </a:lnTo>
                  <a:lnTo>
                    <a:pt x="358" y="600"/>
                  </a:lnTo>
                  <a:lnTo>
                    <a:pt x="360" y="598"/>
                  </a:lnTo>
                  <a:lnTo>
                    <a:pt x="362" y="596"/>
                  </a:lnTo>
                  <a:lnTo>
                    <a:pt x="364" y="594"/>
                  </a:lnTo>
                  <a:lnTo>
                    <a:pt x="366" y="592"/>
                  </a:lnTo>
                  <a:lnTo>
                    <a:pt x="368" y="590"/>
                  </a:lnTo>
                  <a:lnTo>
                    <a:pt x="370" y="588"/>
                  </a:lnTo>
                  <a:lnTo>
                    <a:pt x="372" y="585"/>
                  </a:lnTo>
                  <a:lnTo>
                    <a:pt x="374" y="583"/>
                  </a:lnTo>
                  <a:lnTo>
                    <a:pt x="376" y="581"/>
                  </a:lnTo>
                  <a:lnTo>
                    <a:pt x="378" y="578"/>
                  </a:lnTo>
                  <a:lnTo>
                    <a:pt x="380" y="576"/>
                  </a:lnTo>
                  <a:lnTo>
                    <a:pt x="382" y="573"/>
                  </a:lnTo>
                  <a:lnTo>
                    <a:pt x="384" y="571"/>
                  </a:lnTo>
                  <a:lnTo>
                    <a:pt x="386" y="568"/>
                  </a:lnTo>
                  <a:lnTo>
                    <a:pt x="388" y="565"/>
                  </a:lnTo>
                  <a:lnTo>
                    <a:pt x="390" y="563"/>
                  </a:lnTo>
                  <a:lnTo>
                    <a:pt x="392" y="560"/>
                  </a:lnTo>
                  <a:lnTo>
                    <a:pt x="394" y="557"/>
                  </a:lnTo>
                  <a:lnTo>
                    <a:pt x="396" y="554"/>
                  </a:lnTo>
                  <a:lnTo>
                    <a:pt x="398" y="551"/>
                  </a:lnTo>
                  <a:lnTo>
                    <a:pt x="400" y="548"/>
                  </a:lnTo>
                  <a:lnTo>
                    <a:pt x="402" y="545"/>
                  </a:lnTo>
                  <a:lnTo>
                    <a:pt x="404" y="542"/>
                  </a:lnTo>
                  <a:lnTo>
                    <a:pt x="406" y="539"/>
                  </a:lnTo>
                  <a:lnTo>
                    <a:pt x="408" y="535"/>
                  </a:lnTo>
                  <a:lnTo>
                    <a:pt x="410" y="532"/>
                  </a:lnTo>
                  <a:lnTo>
                    <a:pt x="412" y="529"/>
                  </a:lnTo>
                  <a:lnTo>
                    <a:pt x="414" y="525"/>
                  </a:lnTo>
                  <a:lnTo>
                    <a:pt x="416" y="522"/>
                  </a:lnTo>
                  <a:lnTo>
                    <a:pt x="418" y="518"/>
                  </a:lnTo>
                  <a:lnTo>
                    <a:pt x="420" y="515"/>
                  </a:lnTo>
                  <a:lnTo>
                    <a:pt x="422" y="511"/>
                  </a:lnTo>
                  <a:lnTo>
                    <a:pt x="424" y="507"/>
                  </a:lnTo>
                  <a:lnTo>
                    <a:pt x="426" y="504"/>
                  </a:lnTo>
                  <a:lnTo>
                    <a:pt x="428" y="500"/>
                  </a:lnTo>
                  <a:lnTo>
                    <a:pt x="430" y="496"/>
                  </a:lnTo>
                  <a:lnTo>
                    <a:pt x="432" y="492"/>
                  </a:lnTo>
                  <a:lnTo>
                    <a:pt x="434" y="488"/>
                  </a:lnTo>
                  <a:lnTo>
                    <a:pt x="436" y="484"/>
                  </a:lnTo>
                  <a:lnTo>
                    <a:pt x="438" y="480"/>
                  </a:lnTo>
                  <a:lnTo>
                    <a:pt x="440" y="476"/>
                  </a:lnTo>
                  <a:lnTo>
                    <a:pt x="442" y="471"/>
                  </a:lnTo>
                  <a:lnTo>
                    <a:pt x="444" y="467"/>
                  </a:lnTo>
                  <a:lnTo>
                    <a:pt x="446" y="463"/>
                  </a:lnTo>
                  <a:lnTo>
                    <a:pt x="448" y="458"/>
                  </a:lnTo>
                  <a:lnTo>
                    <a:pt x="450" y="454"/>
                  </a:lnTo>
                  <a:lnTo>
                    <a:pt x="452" y="449"/>
                  </a:lnTo>
                  <a:lnTo>
                    <a:pt x="454" y="445"/>
                  </a:lnTo>
                  <a:lnTo>
                    <a:pt x="456" y="440"/>
                  </a:lnTo>
                  <a:lnTo>
                    <a:pt x="458" y="435"/>
                  </a:lnTo>
                  <a:lnTo>
                    <a:pt x="460" y="431"/>
                  </a:lnTo>
                  <a:lnTo>
                    <a:pt x="462" y="426"/>
                  </a:lnTo>
                  <a:lnTo>
                    <a:pt x="464" y="421"/>
                  </a:lnTo>
                  <a:lnTo>
                    <a:pt x="466" y="416"/>
                  </a:lnTo>
                  <a:lnTo>
                    <a:pt x="468" y="411"/>
                  </a:lnTo>
                  <a:lnTo>
                    <a:pt x="470" y="406"/>
                  </a:lnTo>
                  <a:lnTo>
                    <a:pt x="472" y="401"/>
                  </a:lnTo>
                  <a:lnTo>
                    <a:pt x="474" y="396"/>
                  </a:lnTo>
                  <a:lnTo>
                    <a:pt x="476" y="391"/>
                  </a:lnTo>
                  <a:lnTo>
                    <a:pt x="478" y="385"/>
                  </a:lnTo>
                  <a:lnTo>
                    <a:pt x="480" y="380"/>
                  </a:lnTo>
                  <a:lnTo>
                    <a:pt x="482" y="375"/>
                  </a:lnTo>
                  <a:lnTo>
                    <a:pt x="484" y="369"/>
                  </a:lnTo>
                  <a:lnTo>
                    <a:pt x="486" y="364"/>
                  </a:lnTo>
                  <a:lnTo>
                    <a:pt x="488" y="358"/>
                  </a:lnTo>
                  <a:lnTo>
                    <a:pt x="490" y="353"/>
                  </a:lnTo>
                  <a:lnTo>
                    <a:pt x="492" y="347"/>
                  </a:lnTo>
                  <a:lnTo>
                    <a:pt x="494" y="341"/>
                  </a:lnTo>
                  <a:lnTo>
                    <a:pt x="496" y="335"/>
                  </a:lnTo>
                  <a:lnTo>
                    <a:pt x="498" y="330"/>
                  </a:lnTo>
                  <a:lnTo>
                    <a:pt x="500" y="324"/>
                  </a:lnTo>
                  <a:lnTo>
                    <a:pt x="502" y="318"/>
                  </a:lnTo>
                  <a:lnTo>
                    <a:pt x="504" y="312"/>
                  </a:lnTo>
                  <a:lnTo>
                    <a:pt x="506" y="306"/>
                  </a:lnTo>
                  <a:lnTo>
                    <a:pt x="508" y="300"/>
                  </a:lnTo>
                  <a:lnTo>
                    <a:pt x="510" y="293"/>
                  </a:lnTo>
                  <a:lnTo>
                    <a:pt x="512" y="287"/>
                  </a:lnTo>
                  <a:lnTo>
                    <a:pt x="514" y="281"/>
                  </a:lnTo>
                  <a:lnTo>
                    <a:pt x="516" y="275"/>
                  </a:lnTo>
                  <a:lnTo>
                    <a:pt x="518" y="268"/>
                  </a:lnTo>
                  <a:lnTo>
                    <a:pt x="520" y="262"/>
                  </a:lnTo>
                  <a:lnTo>
                    <a:pt x="522" y="255"/>
                  </a:lnTo>
                  <a:lnTo>
                    <a:pt x="524" y="249"/>
                  </a:lnTo>
                  <a:lnTo>
                    <a:pt x="526" y="242"/>
                  </a:lnTo>
                  <a:lnTo>
                    <a:pt x="528" y="235"/>
                  </a:lnTo>
                  <a:lnTo>
                    <a:pt x="530" y="229"/>
                  </a:lnTo>
                  <a:lnTo>
                    <a:pt x="532" y="222"/>
                  </a:lnTo>
                  <a:lnTo>
                    <a:pt x="534" y="215"/>
                  </a:lnTo>
                  <a:lnTo>
                    <a:pt x="536" y="208"/>
                  </a:lnTo>
                  <a:lnTo>
                    <a:pt x="538" y="201"/>
                  </a:lnTo>
                  <a:lnTo>
                    <a:pt x="540" y="194"/>
                  </a:lnTo>
                  <a:lnTo>
                    <a:pt x="542" y="187"/>
                  </a:lnTo>
                  <a:lnTo>
                    <a:pt x="544" y="180"/>
                  </a:lnTo>
                  <a:lnTo>
                    <a:pt x="546" y="173"/>
                  </a:lnTo>
                  <a:lnTo>
                    <a:pt x="548" y="165"/>
                  </a:lnTo>
                  <a:lnTo>
                    <a:pt x="550" y="158"/>
                  </a:lnTo>
                  <a:lnTo>
                    <a:pt x="552" y="151"/>
                  </a:lnTo>
                  <a:lnTo>
                    <a:pt x="554" y="143"/>
                  </a:lnTo>
                  <a:lnTo>
                    <a:pt x="556" y="136"/>
                  </a:lnTo>
                  <a:lnTo>
                    <a:pt x="558" y="128"/>
                  </a:lnTo>
                  <a:lnTo>
                    <a:pt x="560" y="120"/>
                  </a:lnTo>
                  <a:lnTo>
                    <a:pt x="562" y="113"/>
                  </a:lnTo>
                  <a:lnTo>
                    <a:pt x="564" y="105"/>
                  </a:lnTo>
                  <a:lnTo>
                    <a:pt x="566" y="97"/>
                  </a:lnTo>
                  <a:lnTo>
                    <a:pt x="568" y="90"/>
                  </a:lnTo>
                  <a:lnTo>
                    <a:pt x="570" y="82"/>
                  </a:lnTo>
                  <a:lnTo>
                    <a:pt x="572" y="74"/>
                  </a:lnTo>
                  <a:lnTo>
                    <a:pt x="574" y="66"/>
                  </a:lnTo>
                  <a:lnTo>
                    <a:pt x="576" y="58"/>
                  </a:lnTo>
                  <a:lnTo>
                    <a:pt x="578" y="49"/>
                  </a:lnTo>
                  <a:lnTo>
                    <a:pt x="580" y="41"/>
                  </a:lnTo>
                  <a:lnTo>
                    <a:pt x="582" y="33"/>
                  </a:lnTo>
                  <a:lnTo>
                    <a:pt x="584" y="25"/>
                  </a:lnTo>
                  <a:lnTo>
                    <a:pt x="586" y="16"/>
                  </a:lnTo>
                  <a:lnTo>
                    <a:pt x="588" y="8"/>
                  </a:lnTo>
                  <a:lnTo>
                    <a:pt x="59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6" name="Freeform 217">
              <a:extLst>
                <a:ext uri="{FF2B5EF4-FFF2-40B4-BE49-F238E27FC236}">
                  <a16:creationId xmlns:a16="http://schemas.microsoft.com/office/drawing/2014/main" id="{BEABBF49-DFD2-43B0-8DC9-D74D17A3B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963" y="476251"/>
              <a:ext cx="22225" cy="87313"/>
            </a:xfrm>
            <a:custGeom>
              <a:avLst/>
              <a:gdLst>
                <a:gd name="T0" fmla="*/ 4 w 4"/>
                <a:gd name="T1" fmla="*/ 16 h 16"/>
                <a:gd name="T2" fmla="*/ 2 w 4"/>
                <a:gd name="T3" fmla="*/ 8 h 16"/>
                <a:gd name="T4" fmla="*/ 0 w 4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16">
                  <a:moveTo>
                    <a:pt x="4" y="16"/>
                  </a:moveTo>
                  <a:lnTo>
                    <a:pt x="2" y="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5905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2313E-D7C6-41BA-9AA6-7B082771ED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4746" y="214745"/>
            <a:ext cx="9956800" cy="5334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Graph the equation and state the piece wise function: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99457F46-A572-40B7-BD45-8C8B1F4F60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943613"/>
              </p:ext>
            </p:extLst>
          </p:nvPr>
        </p:nvGraphicFramePr>
        <p:xfrm>
          <a:off x="8063350" y="103627"/>
          <a:ext cx="2679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79480" imgH="660240" progId="Equation.DSMT4">
                  <p:embed/>
                </p:oleObj>
              </mc:Choice>
              <mc:Fallback>
                <p:oleObj name="Equation" r:id="rId4" imgW="2679480" imgH="6602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99457F46-A572-40B7-BD45-8C8B1F4F60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3350" y="103627"/>
                        <a:ext cx="2679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14">
            <a:extLst>
              <a:ext uri="{FF2B5EF4-FFF2-40B4-BE49-F238E27FC236}">
                <a16:creationId xmlns:a16="http://schemas.microsoft.com/office/drawing/2014/main" id="{6C277BEA-416A-4AF9-9B99-B29BAFA380D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23056" y="2879786"/>
            <a:ext cx="3884613" cy="3763469"/>
            <a:chOff x="-192" y="1075"/>
            <a:chExt cx="2712" cy="2698"/>
          </a:xfrm>
        </p:grpSpPr>
        <p:sp>
          <p:nvSpPr>
            <p:cNvPr id="6" name="AutoShape 13">
              <a:extLst>
                <a:ext uri="{FF2B5EF4-FFF2-40B4-BE49-F238E27FC236}">
                  <a16:creationId xmlns:a16="http://schemas.microsoft.com/office/drawing/2014/main" id="{1CCDC95C-C83A-4D93-96EF-23266559766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Rectangle 15">
              <a:extLst>
                <a:ext uri="{FF2B5EF4-FFF2-40B4-BE49-F238E27FC236}">
                  <a16:creationId xmlns:a16="http://schemas.microsoft.com/office/drawing/2014/main" id="{E4DF23D5-0233-4BDB-AAE8-CFDC487ED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8" name="Line 16">
              <a:extLst>
                <a:ext uri="{FF2B5EF4-FFF2-40B4-BE49-F238E27FC236}">
                  <a16:creationId xmlns:a16="http://schemas.microsoft.com/office/drawing/2014/main" id="{B51EAAA4-9EC4-4F25-9924-35EE8F71D4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7">
              <a:extLst>
                <a:ext uri="{FF2B5EF4-FFF2-40B4-BE49-F238E27FC236}">
                  <a16:creationId xmlns:a16="http://schemas.microsoft.com/office/drawing/2014/main" id="{54E5FDCE-FF4D-4B4A-B5B5-F05201C89C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8">
              <a:extLst>
                <a:ext uri="{FF2B5EF4-FFF2-40B4-BE49-F238E27FC236}">
                  <a16:creationId xmlns:a16="http://schemas.microsoft.com/office/drawing/2014/main" id="{564C232F-B9EB-4482-B64D-F719B28C5E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9">
              <a:extLst>
                <a:ext uri="{FF2B5EF4-FFF2-40B4-BE49-F238E27FC236}">
                  <a16:creationId xmlns:a16="http://schemas.microsoft.com/office/drawing/2014/main" id="{4644617D-2389-4B4A-93CC-961369818F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20">
              <a:extLst>
                <a:ext uri="{FF2B5EF4-FFF2-40B4-BE49-F238E27FC236}">
                  <a16:creationId xmlns:a16="http://schemas.microsoft.com/office/drawing/2014/main" id="{7F6AF35B-41EF-4234-AC00-4363386C9D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1">
              <a:extLst>
                <a:ext uri="{FF2B5EF4-FFF2-40B4-BE49-F238E27FC236}">
                  <a16:creationId xmlns:a16="http://schemas.microsoft.com/office/drawing/2014/main" id="{2D6D7E5D-9D85-4279-8052-412526EACB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2">
              <a:extLst>
                <a:ext uri="{FF2B5EF4-FFF2-40B4-BE49-F238E27FC236}">
                  <a16:creationId xmlns:a16="http://schemas.microsoft.com/office/drawing/2014/main" id="{7916F144-CF91-4B80-8F82-6A950ED14F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3">
              <a:extLst>
                <a:ext uri="{FF2B5EF4-FFF2-40B4-BE49-F238E27FC236}">
                  <a16:creationId xmlns:a16="http://schemas.microsoft.com/office/drawing/2014/main" id="{3F309A46-1F05-4964-851A-BE6F0894FC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4">
              <a:extLst>
                <a:ext uri="{FF2B5EF4-FFF2-40B4-BE49-F238E27FC236}">
                  <a16:creationId xmlns:a16="http://schemas.microsoft.com/office/drawing/2014/main" id="{2B5097A7-7C74-4F63-BC69-34E75C091A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5">
              <a:extLst>
                <a:ext uri="{FF2B5EF4-FFF2-40B4-BE49-F238E27FC236}">
                  <a16:creationId xmlns:a16="http://schemas.microsoft.com/office/drawing/2014/main" id="{498B8C93-6495-479B-B87D-927A6ED35B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6">
              <a:extLst>
                <a:ext uri="{FF2B5EF4-FFF2-40B4-BE49-F238E27FC236}">
                  <a16:creationId xmlns:a16="http://schemas.microsoft.com/office/drawing/2014/main" id="{A2F8A18D-988C-4AAF-9E38-FF8705D338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7">
              <a:extLst>
                <a:ext uri="{FF2B5EF4-FFF2-40B4-BE49-F238E27FC236}">
                  <a16:creationId xmlns:a16="http://schemas.microsoft.com/office/drawing/2014/main" id="{C95A4023-4BD5-4FF4-A9C8-16240C4829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8">
              <a:extLst>
                <a:ext uri="{FF2B5EF4-FFF2-40B4-BE49-F238E27FC236}">
                  <a16:creationId xmlns:a16="http://schemas.microsoft.com/office/drawing/2014/main" id="{6125D709-5C1D-4CD0-8413-3159F7CF5F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9">
              <a:extLst>
                <a:ext uri="{FF2B5EF4-FFF2-40B4-BE49-F238E27FC236}">
                  <a16:creationId xmlns:a16="http://schemas.microsoft.com/office/drawing/2014/main" id="{D6815CE6-D945-4E6C-B9F6-0AB6B2A988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30">
              <a:extLst>
                <a:ext uri="{FF2B5EF4-FFF2-40B4-BE49-F238E27FC236}">
                  <a16:creationId xmlns:a16="http://schemas.microsoft.com/office/drawing/2014/main" id="{A07897A9-DA3B-41BE-869B-061551E174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31">
              <a:extLst>
                <a:ext uri="{FF2B5EF4-FFF2-40B4-BE49-F238E27FC236}">
                  <a16:creationId xmlns:a16="http://schemas.microsoft.com/office/drawing/2014/main" id="{F1398565-81DA-488C-9019-A407CFCE8D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32">
              <a:extLst>
                <a:ext uri="{FF2B5EF4-FFF2-40B4-BE49-F238E27FC236}">
                  <a16:creationId xmlns:a16="http://schemas.microsoft.com/office/drawing/2014/main" id="{DAE6C793-C706-407C-A905-F4F2585E0F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33">
              <a:extLst>
                <a:ext uri="{FF2B5EF4-FFF2-40B4-BE49-F238E27FC236}">
                  <a16:creationId xmlns:a16="http://schemas.microsoft.com/office/drawing/2014/main" id="{3D3A8EFB-DACC-4BF8-B53A-64D98F1798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34">
              <a:extLst>
                <a:ext uri="{FF2B5EF4-FFF2-40B4-BE49-F238E27FC236}">
                  <a16:creationId xmlns:a16="http://schemas.microsoft.com/office/drawing/2014/main" id="{F64D01B0-D69C-46E9-AC7E-D17F5A95CB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35">
              <a:extLst>
                <a:ext uri="{FF2B5EF4-FFF2-40B4-BE49-F238E27FC236}">
                  <a16:creationId xmlns:a16="http://schemas.microsoft.com/office/drawing/2014/main" id="{1A9CC5AD-4CF3-45BE-9CCC-5523848518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6">
              <a:extLst>
                <a:ext uri="{FF2B5EF4-FFF2-40B4-BE49-F238E27FC236}">
                  <a16:creationId xmlns:a16="http://schemas.microsoft.com/office/drawing/2014/main" id="{F00DF054-C0B4-467E-83BE-873BE3837A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7">
              <a:extLst>
                <a:ext uri="{FF2B5EF4-FFF2-40B4-BE49-F238E27FC236}">
                  <a16:creationId xmlns:a16="http://schemas.microsoft.com/office/drawing/2014/main" id="{C73DC94D-BBF4-4047-9B90-3A68861C45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8">
              <a:extLst>
                <a:ext uri="{FF2B5EF4-FFF2-40B4-BE49-F238E27FC236}">
                  <a16:creationId xmlns:a16="http://schemas.microsoft.com/office/drawing/2014/main" id="{46E74617-6522-4C0A-AD52-38E1642B09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9">
              <a:extLst>
                <a:ext uri="{FF2B5EF4-FFF2-40B4-BE49-F238E27FC236}">
                  <a16:creationId xmlns:a16="http://schemas.microsoft.com/office/drawing/2014/main" id="{732B03D8-6B83-4B89-B1F8-66F2C22552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40">
              <a:extLst>
                <a:ext uri="{FF2B5EF4-FFF2-40B4-BE49-F238E27FC236}">
                  <a16:creationId xmlns:a16="http://schemas.microsoft.com/office/drawing/2014/main" id="{4E04C0DA-29BE-46F7-AA01-9CDFB55910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41">
              <a:extLst>
                <a:ext uri="{FF2B5EF4-FFF2-40B4-BE49-F238E27FC236}">
                  <a16:creationId xmlns:a16="http://schemas.microsoft.com/office/drawing/2014/main" id="{99AAA9AB-A6C4-42EC-B18E-862ABDA008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42">
              <a:extLst>
                <a:ext uri="{FF2B5EF4-FFF2-40B4-BE49-F238E27FC236}">
                  <a16:creationId xmlns:a16="http://schemas.microsoft.com/office/drawing/2014/main" id="{814AF5B5-1D3C-48B6-8A83-99C1A866D6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43">
              <a:extLst>
                <a:ext uri="{FF2B5EF4-FFF2-40B4-BE49-F238E27FC236}">
                  <a16:creationId xmlns:a16="http://schemas.microsoft.com/office/drawing/2014/main" id="{F1313CEB-689B-4C40-B816-0B68EF4E94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44">
              <a:extLst>
                <a:ext uri="{FF2B5EF4-FFF2-40B4-BE49-F238E27FC236}">
                  <a16:creationId xmlns:a16="http://schemas.microsoft.com/office/drawing/2014/main" id="{012BB4DC-DF00-46A3-A92C-DDED93D1A1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45">
              <a:extLst>
                <a:ext uri="{FF2B5EF4-FFF2-40B4-BE49-F238E27FC236}">
                  <a16:creationId xmlns:a16="http://schemas.microsoft.com/office/drawing/2014/main" id="{D3EF32F5-DECF-4C7D-A0C5-ACB67E9360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6">
              <a:extLst>
                <a:ext uri="{FF2B5EF4-FFF2-40B4-BE49-F238E27FC236}">
                  <a16:creationId xmlns:a16="http://schemas.microsoft.com/office/drawing/2014/main" id="{4E32640F-642D-4EE2-8488-A9F025BDE2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7">
              <a:extLst>
                <a:ext uri="{FF2B5EF4-FFF2-40B4-BE49-F238E27FC236}">
                  <a16:creationId xmlns:a16="http://schemas.microsoft.com/office/drawing/2014/main" id="{D40ED845-145A-4044-801A-EC31E5A01F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8">
              <a:extLst>
                <a:ext uri="{FF2B5EF4-FFF2-40B4-BE49-F238E27FC236}">
                  <a16:creationId xmlns:a16="http://schemas.microsoft.com/office/drawing/2014/main" id="{2023727C-BBEB-462D-8BB1-5BFDE512CC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9">
              <a:extLst>
                <a:ext uri="{FF2B5EF4-FFF2-40B4-BE49-F238E27FC236}">
                  <a16:creationId xmlns:a16="http://schemas.microsoft.com/office/drawing/2014/main" id="{37A795E9-9F83-431F-88BA-AFE8CAA34F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50">
              <a:extLst>
                <a:ext uri="{FF2B5EF4-FFF2-40B4-BE49-F238E27FC236}">
                  <a16:creationId xmlns:a16="http://schemas.microsoft.com/office/drawing/2014/main" id="{798726C0-5AEE-4BC0-90BA-FE3EB66C27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51">
              <a:extLst>
                <a:ext uri="{FF2B5EF4-FFF2-40B4-BE49-F238E27FC236}">
                  <a16:creationId xmlns:a16="http://schemas.microsoft.com/office/drawing/2014/main" id="{E6B34720-0947-4429-9086-07E79FD82B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52">
              <a:extLst>
                <a:ext uri="{FF2B5EF4-FFF2-40B4-BE49-F238E27FC236}">
                  <a16:creationId xmlns:a16="http://schemas.microsoft.com/office/drawing/2014/main" id="{1B12F59A-8876-4126-BBB9-65E239DD52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53">
              <a:extLst>
                <a:ext uri="{FF2B5EF4-FFF2-40B4-BE49-F238E27FC236}">
                  <a16:creationId xmlns:a16="http://schemas.microsoft.com/office/drawing/2014/main" id="{8F0B6453-A72B-492E-94F4-9002C3FB9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54">
              <a:extLst>
                <a:ext uri="{FF2B5EF4-FFF2-40B4-BE49-F238E27FC236}">
                  <a16:creationId xmlns:a16="http://schemas.microsoft.com/office/drawing/2014/main" id="{FDBE0F1B-08C0-464F-AC1E-01E140509A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55">
              <a:extLst>
                <a:ext uri="{FF2B5EF4-FFF2-40B4-BE49-F238E27FC236}">
                  <a16:creationId xmlns:a16="http://schemas.microsoft.com/office/drawing/2014/main" id="{23B60DDF-1E6E-4C86-88BE-54E5E08C13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6">
              <a:extLst>
                <a:ext uri="{FF2B5EF4-FFF2-40B4-BE49-F238E27FC236}">
                  <a16:creationId xmlns:a16="http://schemas.microsoft.com/office/drawing/2014/main" id="{1CFA5175-47FC-41C5-A0B4-0FF7DD1648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7">
              <a:extLst>
                <a:ext uri="{FF2B5EF4-FFF2-40B4-BE49-F238E27FC236}">
                  <a16:creationId xmlns:a16="http://schemas.microsoft.com/office/drawing/2014/main" id="{E1A6DF4E-4DD5-4B4A-9C86-B706C5603F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8">
              <a:extLst>
                <a:ext uri="{FF2B5EF4-FFF2-40B4-BE49-F238E27FC236}">
                  <a16:creationId xmlns:a16="http://schemas.microsoft.com/office/drawing/2014/main" id="{3BF586B7-3BA8-408B-A39A-3858870127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59">
              <a:extLst>
                <a:ext uri="{FF2B5EF4-FFF2-40B4-BE49-F238E27FC236}">
                  <a16:creationId xmlns:a16="http://schemas.microsoft.com/office/drawing/2014/main" id="{28F52675-D7A6-4FC6-97BB-C00E524A3F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60">
              <a:extLst>
                <a:ext uri="{FF2B5EF4-FFF2-40B4-BE49-F238E27FC236}">
                  <a16:creationId xmlns:a16="http://schemas.microsoft.com/office/drawing/2014/main" id="{90FE60B7-1A2C-4D26-9504-316924531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61">
              <a:extLst>
                <a:ext uri="{FF2B5EF4-FFF2-40B4-BE49-F238E27FC236}">
                  <a16:creationId xmlns:a16="http://schemas.microsoft.com/office/drawing/2014/main" id="{979FECA5-447E-4782-AB52-138AE2FF74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A9187638-490E-4CFF-B391-3DC1A09A9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2264"/>
              <a:ext cx="4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673E22CB-1A00-4738-8DCD-DBC70F5F4A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6" name="Line 64">
              <a:extLst>
                <a:ext uri="{FF2B5EF4-FFF2-40B4-BE49-F238E27FC236}">
                  <a16:creationId xmlns:a16="http://schemas.microsoft.com/office/drawing/2014/main" id="{1D50CF3C-8320-42AC-84BE-33663C64C8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65">
              <a:extLst>
                <a:ext uri="{FF2B5EF4-FFF2-40B4-BE49-F238E27FC236}">
                  <a16:creationId xmlns:a16="http://schemas.microsoft.com/office/drawing/2014/main" id="{8DD5D529-C1BC-453A-A690-1F659E291F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66">
              <a:extLst>
                <a:ext uri="{FF2B5EF4-FFF2-40B4-BE49-F238E27FC236}">
                  <a16:creationId xmlns:a16="http://schemas.microsoft.com/office/drawing/2014/main" id="{57703E1D-9947-4E3C-83B8-ABCDA6558A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67">
              <a:extLst>
                <a:ext uri="{FF2B5EF4-FFF2-40B4-BE49-F238E27FC236}">
                  <a16:creationId xmlns:a16="http://schemas.microsoft.com/office/drawing/2014/main" id="{6A81EFFC-F1DD-4A77-8D80-2073863314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68">
              <a:extLst>
                <a:ext uri="{FF2B5EF4-FFF2-40B4-BE49-F238E27FC236}">
                  <a16:creationId xmlns:a16="http://schemas.microsoft.com/office/drawing/2014/main" id="{F54F8049-512B-4F64-B454-0E10D5067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" y="1075"/>
              <a:ext cx="4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1" name="Freeform 69">
              <a:extLst>
                <a:ext uri="{FF2B5EF4-FFF2-40B4-BE49-F238E27FC236}">
                  <a16:creationId xmlns:a16="http://schemas.microsoft.com/office/drawing/2014/main" id="{FC8E6BE2-BC49-4862-85AB-7D8ECAABC5F8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2" name="Rectangle 70">
              <a:extLst>
                <a:ext uri="{FF2B5EF4-FFF2-40B4-BE49-F238E27FC236}">
                  <a16:creationId xmlns:a16="http://schemas.microsoft.com/office/drawing/2014/main" id="{98E6FB7D-CA92-4813-9C72-517B4A4D2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3" name="Line 71">
              <a:extLst>
                <a:ext uri="{FF2B5EF4-FFF2-40B4-BE49-F238E27FC236}">
                  <a16:creationId xmlns:a16="http://schemas.microsoft.com/office/drawing/2014/main" id="{7B6B3B21-9A68-40EF-8CF9-85D3ACEBB3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72">
              <a:extLst>
                <a:ext uri="{FF2B5EF4-FFF2-40B4-BE49-F238E27FC236}">
                  <a16:creationId xmlns:a16="http://schemas.microsoft.com/office/drawing/2014/main" id="{FABACC58-97C1-4CC2-9FB7-809118865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5" name="Line 73">
              <a:extLst>
                <a:ext uri="{FF2B5EF4-FFF2-40B4-BE49-F238E27FC236}">
                  <a16:creationId xmlns:a16="http://schemas.microsoft.com/office/drawing/2014/main" id="{55CBF4F2-05A8-4ADF-91EB-E964CFA9A2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74">
              <a:extLst>
                <a:ext uri="{FF2B5EF4-FFF2-40B4-BE49-F238E27FC236}">
                  <a16:creationId xmlns:a16="http://schemas.microsoft.com/office/drawing/2014/main" id="{25901E65-E031-4838-8E88-9FE239940B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7" name="Line 75">
              <a:extLst>
                <a:ext uri="{FF2B5EF4-FFF2-40B4-BE49-F238E27FC236}">
                  <a16:creationId xmlns:a16="http://schemas.microsoft.com/office/drawing/2014/main" id="{EF91F3D1-E966-4A05-A0DD-2A2892C8C0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76">
              <a:extLst>
                <a:ext uri="{FF2B5EF4-FFF2-40B4-BE49-F238E27FC236}">
                  <a16:creationId xmlns:a16="http://schemas.microsoft.com/office/drawing/2014/main" id="{9D5562FE-E334-4C05-A6D2-E41935C962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9" name="Line 77">
              <a:extLst>
                <a:ext uri="{FF2B5EF4-FFF2-40B4-BE49-F238E27FC236}">
                  <a16:creationId xmlns:a16="http://schemas.microsoft.com/office/drawing/2014/main" id="{63F92E58-4EE8-4F72-94DF-242FAB2ACC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Rectangle 78">
              <a:extLst>
                <a:ext uri="{FF2B5EF4-FFF2-40B4-BE49-F238E27FC236}">
                  <a16:creationId xmlns:a16="http://schemas.microsoft.com/office/drawing/2014/main" id="{921E076E-3D26-4038-98C4-B0CC5C00FD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" y="2459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1" name="Rectangle 79">
              <a:extLst>
                <a:ext uri="{FF2B5EF4-FFF2-40B4-BE49-F238E27FC236}">
                  <a16:creationId xmlns:a16="http://schemas.microsoft.com/office/drawing/2014/main" id="{4591EAD4-B67E-4D34-BACB-6224FEA22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2" name="Line 80">
              <a:extLst>
                <a:ext uri="{FF2B5EF4-FFF2-40B4-BE49-F238E27FC236}">
                  <a16:creationId xmlns:a16="http://schemas.microsoft.com/office/drawing/2014/main" id="{58C2DCEB-7234-4F68-99FD-AA6A1CF36C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81">
              <a:extLst>
                <a:ext uri="{FF2B5EF4-FFF2-40B4-BE49-F238E27FC236}">
                  <a16:creationId xmlns:a16="http://schemas.microsoft.com/office/drawing/2014/main" id="{C7FDA356-7FB6-4F7A-866D-7E38813392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3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4" name="Line 82">
              <a:extLst>
                <a:ext uri="{FF2B5EF4-FFF2-40B4-BE49-F238E27FC236}">
                  <a16:creationId xmlns:a16="http://schemas.microsoft.com/office/drawing/2014/main" id="{25162601-BF18-4BD9-99FB-F1A951485E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83">
              <a:extLst>
                <a:ext uri="{FF2B5EF4-FFF2-40B4-BE49-F238E27FC236}">
                  <a16:creationId xmlns:a16="http://schemas.microsoft.com/office/drawing/2014/main" id="{649BEA4C-9DBA-4288-B06E-E60E8A14F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6" name="Line 84">
              <a:extLst>
                <a:ext uri="{FF2B5EF4-FFF2-40B4-BE49-F238E27FC236}">
                  <a16:creationId xmlns:a16="http://schemas.microsoft.com/office/drawing/2014/main" id="{BDF15EB9-BDFF-48C8-A79C-F855E8F8BB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85">
              <a:extLst>
                <a:ext uri="{FF2B5EF4-FFF2-40B4-BE49-F238E27FC236}">
                  <a16:creationId xmlns:a16="http://schemas.microsoft.com/office/drawing/2014/main" id="{F62CD480-263D-4360-8141-BC96D6C84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8" name="Line 86">
              <a:extLst>
                <a:ext uri="{FF2B5EF4-FFF2-40B4-BE49-F238E27FC236}">
                  <a16:creationId xmlns:a16="http://schemas.microsoft.com/office/drawing/2014/main" id="{7E4762D7-12F1-4442-B6FE-690B3835A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7">
              <a:extLst>
                <a:ext uri="{FF2B5EF4-FFF2-40B4-BE49-F238E27FC236}">
                  <a16:creationId xmlns:a16="http://schemas.microsoft.com/office/drawing/2014/main" id="{81381465-82AB-412E-9EC4-9E059AF76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0" name="Line 88">
              <a:extLst>
                <a:ext uri="{FF2B5EF4-FFF2-40B4-BE49-F238E27FC236}">
                  <a16:creationId xmlns:a16="http://schemas.microsoft.com/office/drawing/2014/main" id="{C4E352FB-718F-47E9-BFC2-9D642407A9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9">
              <a:extLst>
                <a:ext uri="{FF2B5EF4-FFF2-40B4-BE49-F238E27FC236}">
                  <a16:creationId xmlns:a16="http://schemas.microsoft.com/office/drawing/2014/main" id="{4B5C556A-71EA-43E7-965F-3AD448A2F0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5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2" name="Line 90">
              <a:extLst>
                <a:ext uri="{FF2B5EF4-FFF2-40B4-BE49-F238E27FC236}">
                  <a16:creationId xmlns:a16="http://schemas.microsoft.com/office/drawing/2014/main" id="{ACAB936A-163B-4746-82FF-67ACA3CF82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91">
              <a:extLst>
                <a:ext uri="{FF2B5EF4-FFF2-40B4-BE49-F238E27FC236}">
                  <a16:creationId xmlns:a16="http://schemas.microsoft.com/office/drawing/2014/main" id="{1F01C042-16D3-4752-847C-542152F215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2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4" name="Line 92">
              <a:extLst>
                <a:ext uri="{FF2B5EF4-FFF2-40B4-BE49-F238E27FC236}">
                  <a16:creationId xmlns:a16="http://schemas.microsoft.com/office/drawing/2014/main" id="{D9CC2F04-5FAC-4488-8C9B-EEA92CB5DD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93">
              <a:extLst>
                <a:ext uri="{FF2B5EF4-FFF2-40B4-BE49-F238E27FC236}">
                  <a16:creationId xmlns:a16="http://schemas.microsoft.com/office/drawing/2014/main" id="{4B6B2D58-45B3-4F71-B0B8-325141B109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" y="2459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6" name="Rectangle 94">
              <a:extLst>
                <a:ext uri="{FF2B5EF4-FFF2-40B4-BE49-F238E27FC236}">
                  <a16:creationId xmlns:a16="http://schemas.microsoft.com/office/drawing/2014/main" id="{E08C1D79-9748-48CD-B3FA-61A5065C24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492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87" name="Line 95">
              <a:extLst>
                <a:ext uri="{FF2B5EF4-FFF2-40B4-BE49-F238E27FC236}">
                  <a16:creationId xmlns:a16="http://schemas.microsoft.com/office/drawing/2014/main" id="{8AE2D292-CF84-4906-83EF-568B87CF64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96">
              <a:extLst>
                <a:ext uri="{FF2B5EF4-FFF2-40B4-BE49-F238E27FC236}">
                  <a16:creationId xmlns:a16="http://schemas.microsoft.com/office/drawing/2014/main" id="{2481D1F5-8C6B-4EF0-9E87-26FC1D9E6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267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9" name="Line 97">
              <a:extLst>
                <a:ext uri="{FF2B5EF4-FFF2-40B4-BE49-F238E27FC236}">
                  <a16:creationId xmlns:a16="http://schemas.microsoft.com/office/drawing/2014/main" id="{785BC446-ECFA-4EF0-9081-37FBBB84AB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98">
              <a:extLst>
                <a:ext uri="{FF2B5EF4-FFF2-40B4-BE49-F238E27FC236}">
                  <a16:creationId xmlns:a16="http://schemas.microsoft.com/office/drawing/2014/main" id="{2F87794D-C37D-42E6-A3F1-74C211684D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046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91" name="Line 99">
              <a:extLst>
                <a:ext uri="{FF2B5EF4-FFF2-40B4-BE49-F238E27FC236}">
                  <a16:creationId xmlns:a16="http://schemas.microsoft.com/office/drawing/2014/main" id="{753568B1-53F6-4B57-A3C4-C20C1105F6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100">
              <a:extLst>
                <a:ext uri="{FF2B5EF4-FFF2-40B4-BE49-F238E27FC236}">
                  <a16:creationId xmlns:a16="http://schemas.microsoft.com/office/drawing/2014/main" id="{F1F6E3EC-5DB8-40A7-B5B0-50CBA5B55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820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93" name="Line 101">
              <a:extLst>
                <a:ext uri="{FF2B5EF4-FFF2-40B4-BE49-F238E27FC236}">
                  <a16:creationId xmlns:a16="http://schemas.microsoft.com/office/drawing/2014/main" id="{EB51127B-96FF-460F-96E6-542DB7E0BD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102">
              <a:extLst>
                <a:ext uri="{FF2B5EF4-FFF2-40B4-BE49-F238E27FC236}">
                  <a16:creationId xmlns:a16="http://schemas.microsoft.com/office/drawing/2014/main" id="{6CB7A878-4889-4884-80D3-8009FD878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600"/>
              <a:ext cx="13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95" name="Line 103">
              <a:extLst>
                <a:ext uri="{FF2B5EF4-FFF2-40B4-BE49-F238E27FC236}">
                  <a16:creationId xmlns:a16="http://schemas.microsoft.com/office/drawing/2014/main" id="{ABBFD969-8478-4684-9BFF-96A19BF79F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104">
              <a:extLst>
                <a:ext uri="{FF2B5EF4-FFF2-40B4-BE49-F238E27FC236}">
                  <a16:creationId xmlns:a16="http://schemas.microsoft.com/office/drawing/2014/main" id="{C1768552-B1AF-4E7C-AC9B-87CFFAAC2D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2153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97" name="Line 105">
              <a:extLst>
                <a:ext uri="{FF2B5EF4-FFF2-40B4-BE49-F238E27FC236}">
                  <a16:creationId xmlns:a16="http://schemas.microsoft.com/office/drawing/2014/main" id="{85050DAE-E4A3-4AA8-83DB-D73CD16AAA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106">
              <a:extLst>
                <a:ext uri="{FF2B5EF4-FFF2-40B4-BE49-F238E27FC236}">
                  <a16:creationId xmlns:a16="http://schemas.microsoft.com/office/drawing/2014/main" id="{F0372D31-E9EF-466F-A5CA-495D89F9F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933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9" name="Line 107">
              <a:extLst>
                <a:ext uri="{FF2B5EF4-FFF2-40B4-BE49-F238E27FC236}">
                  <a16:creationId xmlns:a16="http://schemas.microsoft.com/office/drawing/2014/main" id="{2FA5D189-EDB7-4E65-A03C-E355CA1C4E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108">
              <a:extLst>
                <a:ext uri="{FF2B5EF4-FFF2-40B4-BE49-F238E27FC236}">
                  <a16:creationId xmlns:a16="http://schemas.microsoft.com/office/drawing/2014/main" id="{3B341275-174C-4EFC-A63E-A61E35418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707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1" name="Line 109">
              <a:extLst>
                <a:ext uri="{FF2B5EF4-FFF2-40B4-BE49-F238E27FC236}">
                  <a16:creationId xmlns:a16="http://schemas.microsoft.com/office/drawing/2014/main" id="{D5EB9218-5D23-4F23-86FD-7DA0FE575D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110">
              <a:extLst>
                <a:ext uri="{FF2B5EF4-FFF2-40B4-BE49-F238E27FC236}">
                  <a16:creationId xmlns:a16="http://schemas.microsoft.com/office/drawing/2014/main" id="{8943C65D-BCC6-4256-B566-EF57F37E9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486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3" name="Line 111">
              <a:extLst>
                <a:ext uri="{FF2B5EF4-FFF2-40B4-BE49-F238E27FC236}">
                  <a16:creationId xmlns:a16="http://schemas.microsoft.com/office/drawing/2014/main" id="{0E222653-AC63-49CF-9E7E-08B7C317D3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112">
              <a:extLst>
                <a:ext uri="{FF2B5EF4-FFF2-40B4-BE49-F238E27FC236}">
                  <a16:creationId xmlns:a16="http://schemas.microsoft.com/office/drawing/2014/main" id="{F13FD353-9D13-4A82-A8DC-03294E4DD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261"/>
              <a:ext cx="65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5" name="Line 113">
              <a:extLst>
                <a:ext uri="{FF2B5EF4-FFF2-40B4-BE49-F238E27FC236}">
                  <a16:creationId xmlns:a16="http://schemas.microsoft.com/office/drawing/2014/main" id="{63F6AB14-A6B4-4859-9E9B-C7AE4A75C9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Freeform 114">
              <a:extLst>
                <a:ext uri="{FF2B5EF4-FFF2-40B4-BE49-F238E27FC236}">
                  <a16:creationId xmlns:a16="http://schemas.microsoft.com/office/drawing/2014/main" id="{723D6442-04C3-4859-8B1A-2EFC4B2D25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07" name="Freeform 116">
              <a:extLst>
                <a:ext uri="{FF2B5EF4-FFF2-40B4-BE49-F238E27FC236}">
                  <a16:creationId xmlns:a16="http://schemas.microsoft.com/office/drawing/2014/main" id="{B7ACDA63-285D-42D6-8E0D-8FA8176D8DE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08" name="Rectangle 118">
              <a:extLst>
                <a:ext uri="{FF2B5EF4-FFF2-40B4-BE49-F238E27FC236}">
                  <a16:creationId xmlns:a16="http://schemas.microsoft.com/office/drawing/2014/main" id="{2793D1C7-63E1-4417-AF56-68D0AD9E2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F8799573-D17A-4AB9-A446-77CAA3141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103" y="667534"/>
            <a:ext cx="253306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Graph the parabola: </a:t>
            </a:r>
          </a:p>
        </p:txBody>
      </p:sp>
      <p:graphicFrame>
        <p:nvGraphicFramePr>
          <p:cNvPr id="110" name="Object 109">
            <a:extLst>
              <a:ext uri="{FF2B5EF4-FFF2-40B4-BE49-F238E27FC236}">
                <a16:creationId xmlns:a16="http://schemas.microsoft.com/office/drawing/2014/main" id="{E61961D9-5963-4CF9-A0C9-AB0DAA3E49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073208"/>
              </p:ext>
            </p:extLst>
          </p:nvPr>
        </p:nvGraphicFramePr>
        <p:xfrm>
          <a:off x="294424" y="1108096"/>
          <a:ext cx="18764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304560" progId="Equation.DSMT4">
                  <p:embed/>
                </p:oleObj>
              </mc:Choice>
              <mc:Fallback>
                <p:oleObj name="Equation" r:id="rId6" imgW="1231560" imgH="304560" progId="Equation.DSMT4">
                  <p:embed/>
                  <p:pic>
                    <p:nvPicPr>
                      <p:cNvPr id="110" name="Object 109">
                        <a:extLst>
                          <a:ext uri="{FF2B5EF4-FFF2-40B4-BE49-F238E27FC236}">
                            <a16:creationId xmlns:a16="http://schemas.microsoft.com/office/drawing/2014/main" id="{E61961D9-5963-4CF9-A0C9-AB0DAA3E49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24" y="1108096"/>
                        <a:ext cx="1876425" cy="463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111">
            <a:extLst>
              <a:ext uri="{FF2B5EF4-FFF2-40B4-BE49-F238E27FC236}">
                <a16:creationId xmlns:a16="http://schemas.microsoft.com/office/drawing/2014/main" id="{E3DDF05B-0A5C-4FC3-A51E-59AED6A90A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93675"/>
              </p:ext>
            </p:extLst>
          </p:nvPr>
        </p:nvGraphicFramePr>
        <p:xfrm>
          <a:off x="273781" y="1508854"/>
          <a:ext cx="259238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01720" imgH="304560" progId="Equation.DSMT4">
                  <p:embed/>
                </p:oleObj>
              </mc:Choice>
              <mc:Fallback>
                <p:oleObj name="Equation" r:id="rId8" imgW="1701720" imgH="304560" progId="Equation.DSMT4">
                  <p:embed/>
                  <p:pic>
                    <p:nvPicPr>
                      <p:cNvPr id="112" name="Object 111">
                        <a:extLst>
                          <a:ext uri="{FF2B5EF4-FFF2-40B4-BE49-F238E27FC236}">
                            <a16:creationId xmlns:a16="http://schemas.microsoft.com/office/drawing/2014/main" id="{E3DDF05B-0A5C-4FC3-A51E-59AED6A90A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781" y="1508854"/>
                        <a:ext cx="2592388" cy="463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112">
            <a:extLst>
              <a:ext uri="{FF2B5EF4-FFF2-40B4-BE49-F238E27FC236}">
                <a16:creationId xmlns:a16="http://schemas.microsoft.com/office/drawing/2014/main" id="{A6BEAB03-9153-4BFE-A367-4CA1C4FAB1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754673"/>
              </p:ext>
            </p:extLst>
          </p:nvPr>
        </p:nvGraphicFramePr>
        <p:xfrm>
          <a:off x="261938" y="1909763"/>
          <a:ext cx="25733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304560" progId="Equation.DSMT4">
                  <p:embed/>
                </p:oleObj>
              </mc:Choice>
              <mc:Fallback>
                <p:oleObj name="Equation" r:id="rId10" imgW="1688760" imgH="304560" progId="Equation.DSMT4">
                  <p:embed/>
                  <p:pic>
                    <p:nvPicPr>
                      <p:cNvPr id="113" name="Object 112">
                        <a:extLst>
                          <a:ext uri="{FF2B5EF4-FFF2-40B4-BE49-F238E27FC236}">
                            <a16:creationId xmlns:a16="http://schemas.microsoft.com/office/drawing/2014/main" id="{A6BEAB03-9153-4BFE-A367-4CA1C4FAB1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8" y="1909763"/>
                        <a:ext cx="2573337" cy="463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113">
            <a:extLst>
              <a:ext uri="{FF2B5EF4-FFF2-40B4-BE49-F238E27FC236}">
                <a16:creationId xmlns:a16="http://schemas.microsoft.com/office/drawing/2014/main" id="{6E409402-7F08-4AFB-B930-ECD2EB915E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169176"/>
              </p:ext>
            </p:extLst>
          </p:nvPr>
        </p:nvGraphicFramePr>
        <p:xfrm>
          <a:off x="231044" y="2342087"/>
          <a:ext cx="176053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600" imgH="291960" progId="Equation.DSMT4">
                  <p:embed/>
                </p:oleObj>
              </mc:Choice>
              <mc:Fallback>
                <p:oleObj name="Equation" r:id="rId12" imgW="1155600" imgH="291960" progId="Equation.DSMT4">
                  <p:embed/>
                  <p:pic>
                    <p:nvPicPr>
                      <p:cNvPr id="114" name="Object 113">
                        <a:extLst>
                          <a:ext uri="{FF2B5EF4-FFF2-40B4-BE49-F238E27FC236}">
                            <a16:creationId xmlns:a16="http://schemas.microsoft.com/office/drawing/2014/main" id="{6E409402-7F08-4AFB-B930-ECD2EB915E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44" y="2342087"/>
                        <a:ext cx="1760538" cy="444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" name="Freeform 110">
            <a:extLst>
              <a:ext uri="{FF2B5EF4-FFF2-40B4-BE49-F238E27FC236}">
                <a16:creationId xmlns:a16="http://schemas.microsoft.com/office/drawing/2014/main" id="{86F28B93-C9E7-44CD-AEF2-B002D8AFEC7C}"/>
              </a:ext>
            </a:extLst>
          </p:cNvPr>
          <p:cNvSpPr>
            <a:spLocks/>
          </p:cNvSpPr>
          <p:nvPr/>
        </p:nvSpPr>
        <p:spPr bwMode="auto">
          <a:xfrm>
            <a:off x="1726104" y="2661586"/>
            <a:ext cx="1421626" cy="3663234"/>
          </a:xfrm>
          <a:custGeom>
            <a:avLst/>
            <a:gdLst/>
            <a:ahLst/>
            <a:cxnLst>
              <a:cxn ang="0">
                <a:pos x="3" y="77"/>
              </a:cxn>
              <a:cxn ang="0">
                <a:pos x="7" y="117"/>
              </a:cxn>
              <a:cxn ang="0">
                <a:pos x="11" y="156"/>
              </a:cxn>
              <a:cxn ang="0">
                <a:pos x="15" y="193"/>
              </a:cxn>
              <a:cxn ang="0">
                <a:pos x="19" y="229"/>
              </a:cxn>
              <a:cxn ang="0">
                <a:pos x="23" y="264"/>
              </a:cxn>
              <a:cxn ang="0">
                <a:pos x="27" y="298"/>
              </a:cxn>
              <a:cxn ang="0">
                <a:pos x="31" y="330"/>
              </a:cxn>
              <a:cxn ang="0">
                <a:pos x="35" y="361"/>
              </a:cxn>
              <a:cxn ang="0">
                <a:pos x="39" y="390"/>
              </a:cxn>
              <a:cxn ang="0">
                <a:pos x="43" y="418"/>
              </a:cxn>
              <a:cxn ang="0">
                <a:pos x="47" y="445"/>
              </a:cxn>
              <a:cxn ang="0">
                <a:pos x="51" y="471"/>
              </a:cxn>
              <a:cxn ang="0">
                <a:pos x="55" y="495"/>
              </a:cxn>
              <a:cxn ang="0">
                <a:pos x="59" y="518"/>
              </a:cxn>
              <a:cxn ang="0">
                <a:pos x="63" y="539"/>
              </a:cxn>
              <a:cxn ang="0">
                <a:pos x="67" y="560"/>
              </a:cxn>
              <a:cxn ang="0">
                <a:pos x="71" y="579"/>
              </a:cxn>
              <a:cxn ang="0">
                <a:pos x="75" y="596"/>
              </a:cxn>
              <a:cxn ang="0">
                <a:pos x="79" y="612"/>
              </a:cxn>
              <a:cxn ang="0">
                <a:pos x="83" y="627"/>
              </a:cxn>
              <a:cxn ang="0">
                <a:pos x="87" y="641"/>
              </a:cxn>
              <a:cxn ang="0">
                <a:pos x="91" y="653"/>
              </a:cxn>
              <a:cxn ang="0">
                <a:pos x="95" y="665"/>
              </a:cxn>
              <a:cxn ang="0">
                <a:pos x="99" y="674"/>
              </a:cxn>
              <a:cxn ang="0">
                <a:pos x="103" y="683"/>
              </a:cxn>
              <a:cxn ang="0">
                <a:pos x="107" y="690"/>
              </a:cxn>
              <a:cxn ang="0">
                <a:pos x="111" y="695"/>
              </a:cxn>
              <a:cxn ang="0">
                <a:pos x="116" y="701"/>
              </a:cxn>
              <a:cxn ang="0">
                <a:pos x="122" y="705"/>
              </a:cxn>
              <a:cxn ang="0">
                <a:pos x="128" y="705"/>
              </a:cxn>
              <a:cxn ang="0">
                <a:pos x="134" y="703"/>
              </a:cxn>
              <a:cxn ang="0">
                <a:pos x="140" y="698"/>
              </a:cxn>
              <a:cxn ang="0">
                <a:pos x="146" y="689"/>
              </a:cxn>
              <a:cxn ang="0">
                <a:pos x="152" y="678"/>
              </a:cxn>
              <a:cxn ang="0">
                <a:pos x="158" y="664"/>
              </a:cxn>
              <a:cxn ang="0">
                <a:pos x="164" y="646"/>
              </a:cxn>
              <a:cxn ang="0">
                <a:pos x="170" y="626"/>
              </a:cxn>
              <a:cxn ang="0">
                <a:pos x="176" y="603"/>
              </a:cxn>
              <a:cxn ang="0">
                <a:pos x="182" y="577"/>
              </a:cxn>
              <a:cxn ang="0">
                <a:pos x="188" y="548"/>
              </a:cxn>
              <a:cxn ang="0">
                <a:pos x="194" y="516"/>
              </a:cxn>
              <a:cxn ang="0">
                <a:pos x="200" y="481"/>
              </a:cxn>
              <a:cxn ang="0">
                <a:pos x="206" y="443"/>
              </a:cxn>
              <a:cxn ang="0">
                <a:pos x="212" y="402"/>
              </a:cxn>
              <a:cxn ang="0">
                <a:pos x="215" y="380"/>
              </a:cxn>
              <a:cxn ang="0">
                <a:pos x="218" y="358"/>
              </a:cxn>
              <a:cxn ang="0">
                <a:pos x="221" y="335"/>
              </a:cxn>
              <a:cxn ang="0">
                <a:pos x="224" y="311"/>
              </a:cxn>
              <a:cxn ang="0">
                <a:pos x="227" y="287"/>
              </a:cxn>
              <a:cxn ang="0">
                <a:pos x="230" y="261"/>
              </a:cxn>
              <a:cxn ang="0">
                <a:pos x="233" y="235"/>
              </a:cxn>
              <a:cxn ang="0">
                <a:pos x="236" y="208"/>
              </a:cxn>
              <a:cxn ang="0">
                <a:pos x="239" y="181"/>
              </a:cxn>
              <a:cxn ang="0">
                <a:pos x="242" y="153"/>
              </a:cxn>
              <a:cxn ang="0">
                <a:pos x="245" y="124"/>
              </a:cxn>
              <a:cxn ang="0">
                <a:pos x="248" y="94"/>
              </a:cxn>
              <a:cxn ang="0">
                <a:pos x="251" y="63"/>
              </a:cxn>
              <a:cxn ang="0">
                <a:pos x="254" y="32"/>
              </a:cxn>
              <a:cxn ang="0">
                <a:pos x="257" y="0"/>
              </a:cxn>
            </a:cxnLst>
            <a:rect l="0" t="0" r="r" b="b"/>
            <a:pathLst>
              <a:path w="257" h="705">
                <a:moveTo>
                  <a:pt x="0" y="50"/>
                </a:moveTo>
                <a:lnTo>
                  <a:pt x="2" y="63"/>
                </a:lnTo>
                <a:lnTo>
                  <a:pt x="3" y="77"/>
                </a:lnTo>
                <a:lnTo>
                  <a:pt x="4" y="91"/>
                </a:lnTo>
                <a:lnTo>
                  <a:pt x="6" y="104"/>
                </a:lnTo>
                <a:lnTo>
                  <a:pt x="7" y="117"/>
                </a:lnTo>
                <a:lnTo>
                  <a:pt x="8" y="130"/>
                </a:lnTo>
                <a:lnTo>
                  <a:pt x="10" y="143"/>
                </a:lnTo>
                <a:lnTo>
                  <a:pt x="11" y="156"/>
                </a:lnTo>
                <a:lnTo>
                  <a:pt x="12" y="168"/>
                </a:lnTo>
                <a:lnTo>
                  <a:pt x="14" y="181"/>
                </a:lnTo>
                <a:lnTo>
                  <a:pt x="15" y="193"/>
                </a:lnTo>
                <a:lnTo>
                  <a:pt x="16" y="205"/>
                </a:lnTo>
                <a:lnTo>
                  <a:pt x="18" y="217"/>
                </a:lnTo>
                <a:lnTo>
                  <a:pt x="19" y="229"/>
                </a:lnTo>
                <a:lnTo>
                  <a:pt x="20" y="241"/>
                </a:lnTo>
                <a:lnTo>
                  <a:pt x="22" y="253"/>
                </a:lnTo>
                <a:lnTo>
                  <a:pt x="23" y="264"/>
                </a:lnTo>
                <a:lnTo>
                  <a:pt x="24" y="275"/>
                </a:lnTo>
                <a:lnTo>
                  <a:pt x="26" y="287"/>
                </a:lnTo>
                <a:lnTo>
                  <a:pt x="27" y="298"/>
                </a:lnTo>
                <a:lnTo>
                  <a:pt x="28" y="308"/>
                </a:lnTo>
                <a:lnTo>
                  <a:pt x="30" y="319"/>
                </a:lnTo>
                <a:lnTo>
                  <a:pt x="31" y="330"/>
                </a:lnTo>
                <a:lnTo>
                  <a:pt x="32" y="340"/>
                </a:lnTo>
                <a:lnTo>
                  <a:pt x="34" y="350"/>
                </a:lnTo>
                <a:lnTo>
                  <a:pt x="35" y="361"/>
                </a:lnTo>
                <a:lnTo>
                  <a:pt x="36" y="370"/>
                </a:lnTo>
                <a:lnTo>
                  <a:pt x="38" y="380"/>
                </a:lnTo>
                <a:lnTo>
                  <a:pt x="39" y="390"/>
                </a:lnTo>
                <a:lnTo>
                  <a:pt x="40" y="400"/>
                </a:lnTo>
                <a:lnTo>
                  <a:pt x="42" y="409"/>
                </a:lnTo>
                <a:lnTo>
                  <a:pt x="43" y="418"/>
                </a:lnTo>
                <a:lnTo>
                  <a:pt x="44" y="427"/>
                </a:lnTo>
                <a:lnTo>
                  <a:pt x="46" y="436"/>
                </a:lnTo>
                <a:lnTo>
                  <a:pt x="47" y="445"/>
                </a:lnTo>
                <a:lnTo>
                  <a:pt x="48" y="454"/>
                </a:lnTo>
                <a:lnTo>
                  <a:pt x="50" y="462"/>
                </a:lnTo>
                <a:lnTo>
                  <a:pt x="51" y="471"/>
                </a:lnTo>
                <a:lnTo>
                  <a:pt x="52" y="479"/>
                </a:lnTo>
                <a:lnTo>
                  <a:pt x="54" y="487"/>
                </a:lnTo>
                <a:lnTo>
                  <a:pt x="55" y="495"/>
                </a:lnTo>
                <a:lnTo>
                  <a:pt x="56" y="503"/>
                </a:lnTo>
                <a:lnTo>
                  <a:pt x="58" y="510"/>
                </a:lnTo>
                <a:lnTo>
                  <a:pt x="59" y="518"/>
                </a:lnTo>
                <a:lnTo>
                  <a:pt x="60" y="525"/>
                </a:lnTo>
                <a:lnTo>
                  <a:pt x="62" y="532"/>
                </a:lnTo>
                <a:lnTo>
                  <a:pt x="63" y="539"/>
                </a:lnTo>
                <a:lnTo>
                  <a:pt x="64" y="546"/>
                </a:lnTo>
                <a:lnTo>
                  <a:pt x="66" y="553"/>
                </a:lnTo>
                <a:lnTo>
                  <a:pt x="67" y="560"/>
                </a:lnTo>
                <a:lnTo>
                  <a:pt x="68" y="566"/>
                </a:lnTo>
                <a:lnTo>
                  <a:pt x="70" y="572"/>
                </a:lnTo>
                <a:lnTo>
                  <a:pt x="71" y="579"/>
                </a:lnTo>
                <a:lnTo>
                  <a:pt x="72" y="585"/>
                </a:lnTo>
                <a:lnTo>
                  <a:pt x="74" y="590"/>
                </a:lnTo>
                <a:lnTo>
                  <a:pt x="75" y="596"/>
                </a:lnTo>
                <a:lnTo>
                  <a:pt x="76" y="602"/>
                </a:lnTo>
                <a:lnTo>
                  <a:pt x="78" y="607"/>
                </a:lnTo>
                <a:lnTo>
                  <a:pt x="79" y="612"/>
                </a:lnTo>
                <a:lnTo>
                  <a:pt x="80" y="618"/>
                </a:lnTo>
                <a:lnTo>
                  <a:pt x="82" y="623"/>
                </a:lnTo>
                <a:lnTo>
                  <a:pt x="83" y="627"/>
                </a:lnTo>
                <a:lnTo>
                  <a:pt x="84" y="632"/>
                </a:lnTo>
                <a:lnTo>
                  <a:pt x="86" y="637"/>
                </a:lnTo>
                <a:lnTo>
                  <a:pt x="87" y="641"/>
                </a:lnTo>
                <a:lnTo>
                  <a:pt x="88" y="645"/>
                </a:lnTo>
                <a:lnTo>
                  <a:pt x="90" y="650"/>
                </a:lnTo>
                <a:lnTo>
                  <a:pt x="91" y="653"/>
                </a:lnTo>
                <a:lnTo>
                  <a:pt x="92" y="657"/>
                </a:lnTo>
                <a:lnTo>
                  <a:pt x="94" y="661"/>
                </a:lnTo>
                <a:lnTo>
                  <a:pt x="95" y="665"/>
                </a:lnTo>
                <a:lnTo>
                  <a:pt x="96" y="668"/>
                </a:lnTo>
                <a:lnTo>
                  <a:pt x="98" y="671"/>
                </a:lnTo>
                <a:lnTo>
                  <a:pt x="99" y="674"/>
                </a:lnTo>
                <a:lnTo>
                  <a:pt x="100" y="677"/>
                </a:lnTo>
                <a:lnTo>
                  <a:pt x="102" y="680"/>
                </a:lnTo>
                <a:lnTo>
                  <a:pt x="103" y="683"/>
                </a:lnTo>
                <a:lnTo>
                  <a:pt x="104" y="685"/>
                </a:lnTo>
                <a:lnTo>
                  <a:pt x="106" y="688"/>
                </a:lnTo>
                <a:lnTo>
                  <a:pt x="107" y="690"/>
                </a:lnTo>
                <a:lnTo>
                  <a:pt x="108" y="692"/>
                </a:lnTo>
                <a:lnTo>
                  <a:pt x="110" y="694"/>
                </a:lnTo>
                <a:lnTo>
                  <a:pt x="111" y="695"/>
                </a:lnTo>
                <a:lnTo>
                  <a:pt x="112" y="697"/>
                </a:lnTo>
                <a:lnTo>
                  <a:pt x="114" y="699"/>
                </a:lnTo>
                <a:lnTo>
                  <a:pt x="116" y="701"/>
                </a:lnTo>
                <a:lnTo>
                  <a:pt x="118" y="703"/>
                </a:lnTo>
                <a:lnTo>
                  <a:pt x="120" y="704"/>
                </a:lnTo>
                <a:lnTo>
                  <a:pt x="122" y="705"/>
                </a:lnTo>
                <a:lnTo>
                  <a:pt x="124" y="705"/>
                </a:lnTo>
                <a:lnTo>
                  <a:pt x="126" y="705"/>
                </a:lnTo>
                <a:lnTo>
                  <a:pt x="128" y="705"/>
                </a:lnTo>
                <a:lnTo>
                  <a:pt x="130" y="705"/>
                </a:lnTo>
                <a:lnTo>
                  <a:pt x="132" y="704"/>
                </a:lnTo>
                <a:lnTo>
                  <a:pt x="134" y="703"/>
                </a:lnTo>
                <a:lnTo>
                  <a:pt x="136" y="701"/>
                </a:lnTo>
                <a:lnTo>
                  <a:pt x="138" y="700"/>
                </a:lnTo>
                <a:lnTo>
                  <a:pt x="140" y="698"/>
                </a:lnTo>
                <a:lnTo>
                  <a:pt x="142" y="695"/>
                </a:lnTo>
                <a:lnTo>
                  <a:pt x="144" y="692"/>
                </a:lnTo>
                <a:lnTo>
                  <a:pt x="146" y="689"/>
                </a:lnTo>
                <a:lnTo>
                  <a:pt x="148" y="686"/>
                </a:lnTo>
                <a:lnTo>
                  <a:pt x="150" y="682"/>
                </a:lnTo>
                <a:lnTo>
                  <a:pt x="152" y="678"/>
                </a:lnTo>
                <a:lnTo>
                  <a:pt x="154" y="673"/>
                </a:lnTo>
                <a:lnTo>
                  <a:pt x="156" y="669"/>
                </a:lnTo>
                <a:lnTo>
                  <a:pt x="158" y="664"/>
                </a:lnTo>
                <a:lnTo>
                  <a:pt x="160" y="658"/>
                </a:lnTo>
                <a:lnTo>
                  <a:pt x="162" y="652"/>
                </a:lnTo>
                <a:lnTo>
                  <a:pt x="164" y="646"/>
                </a:lnTo>
                <a:lnTo>
                  <a:pt x="166" y="640"/>
                </a:lnTo>
                <a:lnTo>
                  <a:pt x="168" y="633"/>
                </a:lnTo>
                <a:lnTo>
                  <a:pt x="170" y="626"/>
                </a:lnTo>
                <a:lnTo>
                  <a:pt x="172" y="619"/>
                </a:lnTo>
                <a:lnTo>
                  <a:pt x="174" y="611"/>
                </a:lnTo>
                <a:lnTo>
                  <a:pt x="176" y="603"/>
                </a:lnTo>
                <a:lnTo>
                  <a:pt x="178" y="595"/>
                </a:lnTo>
                <a:lnTo>
                  <a:pt x="180" y="586"/>
                </a:lnTo>
                <a:lnTo>
                  <a:pt x="182" y="577"/>
                </a:lnTo>
                <a:lnTo>
                  <a:pt x="184" y="568"/>
                </a:lnTo>
                <a:lnTo>
                  <a:pt x="186" y="558"/>
                </a:lnTo>
                <a:lnTo>
                  <a:pt x="188" y="548"/>
                </a:lnTo>
                <a:lnTo>
                  <a:pt x="190" y="538"/>
                </a:lnTo>
                <a:lnTo>
                  <a:pt x="192" y="527"/>
                </a:lnTo>
                <a:lnTo>
                  <a:pt x="194" y="516"/>
                </a:lnTo>
                <a:lnTo>
                  <a:pt x="196" y="505"/>
                </a:lnTo>
                <a:lnTo>
                  <a:pt x="198" y="493"/>
                </a:lnTo>
                <a:lnTo>
                  <a:pt x="200" y="481"/>
                </a:lnTo>
                <a:lnTo>
                  <a:pt x="202" y="468"/>
                </a:lnTo>
                <a:lnTo>
                  <a:pt x="204" y="456"/>
                </a:lnTo>
                <a:lnTo>
                  <a:pt x="206" y="443"/>
                </a:lnTo>
                <a:lnTo>
                  <a:pt x="208" y="430"/>
                </a:lnTo>
                <a:lnTo>
                  <a:pt x="210" y="416"/>
                </a:lnTo>
                <a:lnTo>
                  <a:pt x="212" y="402"/>
                </a:lnTo>
                <a:lnTo>
                  <a:pt x="213" y="395"/>
                </a:lnTo>
                <a:lnTo>
                  <a:pt x="214" y="388"/>
                </a:lnTo>
                <a:lnTo>
                  <a:pt x="215" y="380"/>
                </a:lnTo>
                <a:lnTo>
                  <a:pt x="216" y="373"/>
                </a:lnTo>
                <a:lnTo>
                  <a:pt x="217" y="366"/>
                </a:lnTo>
                <a:lnTo>
                  <a:pt x="218" y="358"/>
                </a:lnTo>
                <a:lnTo>
                  <a:pt x="219" y="350"/>
                </a:lnTo>
                <a:lnTo>
                  <a:pt x="220" y="343"/>
                </a:lnTo>
                <a:lnTo>
                  <a:pt x="221" y="335"/>
                </a:lnTo>
                <a:lnTo>
                  <a:pt x="222" y="327"/>
                </a:lnTo>
                <a:lnTo>
                  <a:pt x="223" y="319"/>
                </a:lnTo>
                <a:lnTo>
                  <a:pt x="224" y="311"/>
                </a:lnTo>
                <a:lnTo>
                  <a:pt x="225" y="303"/>
                </a:lnTo>
                <a:lnTo>
                  <a:pt x="226" y="295"/>
                </a:lnTo>
                <a:lnTo>
                  <a:pt x="227" y="287"/>
                </a:lnTo>
                <a:lnTo>
                  <a:pt x="228" y="278"/>
                </a:lnTo>
                <a:lnTo>
                  <a:pt x="229" y="270"/>
                </a:lnTo>
                <a:lnTo>
                  <a:pt x="230" y="261"/>
                </a:lnTo>
                <a:lnTo>
                  <a:pt x="231" y="253"/>
                </a:lnTo>
                <a:lnTo>
                  <a:pt x="232" y="244"/>
                </a:lnTo>
                <a:lnTo>
                  <a:pt x="233" y="235"/>
                </a:lnTo>
                <a:lnTo>
                  <a:pt x="234" y="226"/>
                </a:lnTo>
                <a:lnTo>
                  <a:pt x="235" y="217"/>
                </a:lnTo>
                <a:lnTo>
                  <a:pt x="236" y="208"/>
                </a:lnTo>
                <a:lnTo>
                  <a:pt x="237" y="199"/>
                </a:lnTo>
                <a:lnTo>
                  <a:pt x="238" y="190"/>
                </a:lnTo>
                <a:lnTo>
                  <a:pt x="239" y="181"/>
                </a:lnTo>
                <a:lnTo>
                  <a:pt x="240" y="172"/>
                </a:lnTo>
                <a:lnTo>
                  <a:pt x="241" y="162"/>
                </a:lnTo>
                <a:lnTo>
                  <a:pt x="242" y="153"/>
                </a:lnTo>
                <a:lnTo>
                  <a:pt x="243" y="143"/>
                </a:lnTo>
                <a:lnTo>
                  <a:pt x="244" y="133"/>
                </a:lnTo>
                <a:lnTo>
                  <a:pt x="245" y="124"/>
                </a:lnTo>
                <a:lnTo>
                  <a:pt x="246" y="114"/>
                </a:lnTo>
                <a:lnTo>
                  <a:pt x="247" y="104"/>
                </a:lnTo>
                <a:lnTo>
                  <a:pt x="248" y="94"/>
                </a:lnTo>
                <a:lnTo>
                  <a:pt x="249" y="84"/>
                </a:lnTo>
                <a:lnTo>
                  <a:pt x="250" y="74"/>
                </a:lnTo>
                <a:lnTo>
                  <a:pt x="251" y="63"/>
                </a:lnTo>
                <a:lnTo>
                  <a:pt x="252" y="53"/>
                </a:lnTo>
                <a:lnTo>
                  <a:pt x="253" y="43"/>
                </a:lnTo>
                <a:lnTo>
                  <a:pt x="254" y="32"/>
                </a:lnTo>
                <a:lnTo>
                  <a:pt x="255" y="22"/>
                </a:lnTo>
                <a:lnTo>
                  <a:pt x="256" y="11"/>
                </a:lnTo>
                <a:lnTo>
                  <a:pt x="257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E1CD845A-600B-4F72-A6C0-A203EEE4A534}"/>
              </a:ext>
            </a:extLst>
          </p:cNvPr>
          <p:cNvSpPr/>
          <p:nvPr/>
        </p:nvSpPr>
        <p:spPr>
          <a:xfrm>
            <a:off x="2368395" y="6275311"/>
            <a:ext cx="91440" cy="91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8" name="Object 117">
            <a:extLst>
              <a:ext uri="{FF2B5EF4-FFF2-40B4-BE49-F238E27FC236}">
                <a16:creationId xmlns:a16="http://schemas.microsoft.com/office/drawing/2014/main" id="{3C00A6AE-FB33-439D-A6EA-05FE41E5EB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19565"/>
              </p:ext>
            </p:extLst>
          </p:nvPr>
        </p:nvGraphicFramePr>
        <p:xfrm>
          <a:off x="2645559" y="6240850"/>
          <a:ext cx="735012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400" imgH="253800" progId="Equation.DSMT4">
                  <p:embed/>
                </p:oleObj>
              </mc:Choice>
              <mc:Fallback>
                <p:oleObj name="Equation" r:id="rId14" imgW="482400" imgH="253800" progId="Equation.DSMT4">
                  <p:embed/>
                  <p:pic>
                    <p:nvPicPr>
                      <p:cNvPr id="118" name="Object 117">
                        <a:extLst>
                          <a:ext uri="{FF2B5EF4-FFF2-40B4-BE49-F238E27FC236}">
                            <a16:creationId xmlns:a16="http://schemas.microsoft.com/office/drawing/2014/main" id="{3C00A6AE-FB33-439D-A6EA-05FE41E5EB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559" y="6240850"/>
                        <a:ext cx="735012" cy="387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" name="TextBox 118">
            <a:extLst>
              <a:ext uri="{FF2B5EF4-FFF2-40B4-BE49-F238E27FC236}">
                <a16:creationId xmlns:a16="http://schemas.microsoft.com/office/drawing/2014/main" id="{5B3D76DE-798A-4102-B10D-BA92BD7A0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869" y="686186"/>
            <a:ext cx="25490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Find the X-intercepts</a:t>
            </a:r>
          </a:p>
        </p:txBody>
      </p:sp>
      <p:graphicFrame>
        <p:nvGraphicFramePr>
          <p:cNvPr id="120" name="Object 119">
            <a:extLst>
              <a:ext uri="{FF2B5EF4-FFF2-40B4-BE49-F238E27FC236}">
                <a16:creationId xmlns:a16="http://schemas.microsoft.com/office/drawing/2014/main" id="{83396FFC-2095-4C58-9EF7-94338D8734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626715"/>
              </p:ext>
            </p:extLst>
          </p:nvPr>
        </p:nvGraphicFramePr>
        <p:xfrm>
          <a:off x="3675063" y="1057275"/>
          <a:ext cx="172243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30040" imgH="291960" progId="Equation.DSMT4">
                  <p:embed/>
                </p:oleObj>
              </mc:Choice>
              <mc:Fallback>
                <p:oleObj name="Equation" r:id="rId16" imgW="1130040" imgH="291960" progId="Equation.DSMT4">
                  <p:embed/>
                  <p:pic>
                    <p:nvPicPr>
                      <p:cNvPr id="120" name="Object 119">
                        <a:extLst>
                          <a:ext uri="{FF2B5EF4-FFF2-40B4-BE49-F238E27FC236}">
                            <a16:creationId xmlns:a16="http://schemas.microsoft.com/office/drawing/2014/main" id="{83396FFC-2095-4C58-9EF7-94338D8734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63" y="1057275"/>
                        <a:ext cx="1722437" cy="444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120">
            <a:extLst>
              <a:ext uri="{FF2B5EF4-FFF2-40B4-BE49-F238E27FC236}">
                <a16:creationId xmlns:a16="http://schemas.microsoft.com/office/drawing/2014/main" id="{42E43315-7B13-4479-8FDC-729E0F1BD5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5363850"/>
              </p:ext>
            </p:extLst>
          </p:nvPr>
        </p:nvGraphicFramePr>
        <p:xfrm>
          <a:off x="3675063" y="1459467"/>
          <a:ext cx="1354138" cy="444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88840" imgH="291960" progId="Equation.DSMT4">
                  <p:embed/>
                </p:oleObj>
              </mc:Choice>
              <mc:Fallback>
                <p:oleObj name="Equation" r:id="rId18" imgW="888840" imgH="291960" progId="Equation.DSMT4">
                  <p:embed/>
                  <p:pic>
                    <p:nvPicPr>
                      <p:cNvPr id="121" name="Object 120">
                        <a:extLst>
                          <a:ext uri="{FF2B5EF4-FFF2-40B4-BE49-F238E27FC236}">
                            <a16:creationId xmlns:a16="http://schemas.microsoft.com/office/drawing/2014/main" id="{42E43315-7B13-4479-8FDC-729E0F1BD5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63" y="1459467"/>
                        <a:ext cx="1354138" cy="4445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121">
            <a:extLst>
              <a:ext uri="{FF2B5EF4-FFF2-40B4-BE49-F238E27FC236}">
                <a16:creationId xmlns:a16="http://schemas.microsoft.com/office/drawing/2014/main" id="{F5F9F622-1962-497B-8DB6-8DBB93D828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560520"/>
              </p:ext>
            </p:extLst>
          </p:nvPr>
        </p:nvGraphicFramePr>
        <p:xfrm>
          <a:off x="3186467" y="1900555"/>
          <a:ext cx="145097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200" imgH="241200" progId="Equation.DSMT4">
                  <p:embed/>
                </p:oleObj>
              </mc:Choice>
              <mc:Fallback>
                <p:oleObj name="Equation" r:id="rId20" imgW="952200" imgH="241200" progId="Equation.DSMT4">
                  <p:embed/>
                  <p:pic>
                    <p:nvPicPr>
                      <p:cNvPr id="122" name="Object 121">
                        <a:extLst>
                          <a:ext uri="{FF2B5EF4-FFF2-40B4-BE49-F238E27FC236}">
                            <a16:creationId xmlns:a16="http://schemas.microsoft.com/office/drawing/2014/main" id="{F5F9F622-1962-497B-8DB6-8DBB93D828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467" y="1900555"/>
                        <a:ext cx="1450975" cy="366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122">
            <a:extLst>
              <a:ext uri="{FF2B5EF4-FFF2-40B4-BE49-F238E27FC236}">
                <a16:creationId xmlns:a16="http://schemas.microsoft.com/office/drawing/2014/main" id="{7C232AEC-8ACA-48A6-A07A-6CD373E1CF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035540"/>
              </p:ext>
            </p:extLst>
          </p:nvPr>
        </p:nvGraphicFramePr>
        <p:xfrm>
          <a:off x="2994451" y="2315693"/>
          <a:ext cx="1316037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63280" imgH="241200" progId="Equation.DSMT4">
                  <p:embed/>
                </p:oleObj>
              </mc:Choice>
              <mc:Fallback>
                <p:oleObj name="Equation" r:id="rId22" imgW="863280" imgH="241200" progId="Equation.DSMT4">
                  <p:embed/>
                  <p:pic>
                    <p:nvPicPr>
                      <p:cNvPr id="123" name="Object 122">
                        <a:extLst>
                          <a:ext uri="{FF2B5EF4-FFF2-40B4-BE49-F238E27FC236}">
                            <a16:creationId xmlns:a16="http://schemas.microsoft.com/office/drawing/2014/main" id="{7C232AEC-8ACA-48A6-A07A-6CD373E1CF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451" y="2315693"/>
                        <a:ext cx="1316037" cy="366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" name="TextBox 123">
            <a:extLst>
              <a:ext uri="{FF2B5EF4-FFF2-40B4-BE49-F238E27FC236}">
                <a16:creationId xmlns:a16="http://schemas.microsoft.com/office/drawing/2014/main" id="{B39641AF-3194-47AA-9AA0-01361F95D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4159" y="698473"/>
            <a:ext cx="566398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Take the ABS of the graph, reflecting the middle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part that is under the x-axis to ABOVE the x-axis</a:t>
            </a:r>
          </a:p>
        </p:txBody>
      </p:sp>
      <p:grpSp>
        <p:nvGrpSpPr>
          <p:cNvPr id="125" name="Group 120">
            <a:extLst>
              <a:ext uri="{FF2B5EF4-FFF2-40B4-BE49-F238E27FC236}">
                <a16:creationId xmlns:a16="http://schemas.microsoft.com/office/drawing/2014/main" id="{50C50BFD-B5F7-4192-A409-F0C60276A7D7}"/>
              </a:ext>
            </a:extLst>
          </p:cNvPr>
          <p:cNvGrpSpPr/>
          <p:nvPr/>
        </p:nvGrpSpPr>
        <p:grpSpPr>
          <a:xfrm>
            <a:off x="1618535" y="1931597"/>
            <a:ext cx="1615732" cy="2821843"/>
            <a:chOff x="2049816" y="1026338"/>
            <a:chExt cx="1763947" cy="3327167"/>
          </a:xfrm>
        </p:grpSpPr>
        <p:sp>
          <p:nvSpPr>
            <p:cNvPr id="126" name="Freeform 112">
              <a:extLst>
                <a:ext uri="{FF2B5EF4-FFF2-40B4-BE49-F238E27FC236}">
                  <a16:creationId xmlns:a16="http://schemas.microsoft.com/office/drawing/2014/main" id="{7D123CE7-4BDE-4E3F-A3E5-5340615A5F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7188" y="1026338"/>
              <a:ext cx="1736575" cy="3327167"/>
            </a:xfrm>
            <a:custGeom>
              <a:avLst/>
              <a:gdLst/>
              <a:ahLst/>
              <a:cxnLst>
                <a:cxn ang="0">
                  <a:pos x="3" y="77"/>
                </a:cxn>
                <a:cxn ang="0">
                  <a:pos x="7" y="117"/>
                </a:cxn>
                <a:cxn ang="0">
                  <a:pos x="11" y="156"/>
                </a:cxn>
                <a:cxn ang="0">
                  <a:pos x="15" y="193"/>
                </a:cxn>
                <a:cxn ang="0">
                  <a:pos x="19" y="229"/>
                </a:cxn>
                <a:cxn ang="0">
                  <a:pos x="23" y="264"/>
                </a:cxn>
                <a:cxn ang="0">
                  <a:pos x="27" y="298"/>
                </a:cxn>
                <a:cxn ang="0">
                  <a:pos x="31" y="330"/>
                </a:cxn>
                <a:cxn ang="0">
                  <a:pos x="35" y="361"/>
                </a:cxn>
                <a:cxn ang="0">
                  <a:pos x="39" y="390"/>
                </a:cxn>
                <a:cxn ang="0">
                  <a:pos x="43" y="418"/>
                </a:cxn>
                <a:cxn ang="0">
                  <a:pos x="47" y="445"/>
                </a:cxn>
                <a:cxn ang="0">
                  <a:pos x="51" y="456"/>
                </a:cxn>
                <a:cxn ang="0">
                  <a:pos x="55" y="431"/>
                </a:cxn>
                <a:cxn ang="0">
                  <a:pos x="59" y="409"/>
                </a:cxn>
                <a:cxn ang="0">
                  <a:pos x="63" y="387"/>
                </a:cxn>
                <a:cxn ang="0">
                  <a:pos x="67" y="367"/>
                </a:cxn>
                <a:cxn ang="0">
                  <a:pos x="71" y="348"/>
                </a:cxn>
                <a:cxn ang="0">
                  <a:pos x="75" y="330"/>
                </a:cxn>
                <a:cxn ang="0">
                  <a:pos x="79" y="314"/>
                </a:cxn>
                <a:cxn ang="0">
                  <a:pos x="83" y="299"/>
                </a:cxn>
                <a:cxn ang="0">
                  <a:pos x="87" y="285"/>
                </a:cxn>
                <a:cxn ang="0">
                  <a:pos x="91" y="273"/>
                </a:cxn>
                <a:cxn ang="0">
                  <a:pos x="95" y="262"/>
                </a:cxn>
                <a:cxn ang="0">
                  <a:pos x="99" y="252"/>
                </a:cxn>
                <a:cxn ang="0">
                  <a:pos x="103" y="244"/>
                </a:cxn>
                <a:cxn ang="0">
                  <a:pos x="107" y="237"/>
                </a:cxn>
                <a:cxn ang="0">
                  <a:pos x="111" y="231"/>
                </a:cxn>
                <a:cxn ang="0">
                  <a:pos x="116" y="225"/>
                </a:cxn>
                <a:cxn ang="0">
                  <a:pos x="122" y="222"/>
                </a:cxn>
                <a:cxn ang="0">
                  <a:pos x="128" y="221"/>
                </a:cxn>
                <a:cxn ang="0">
                  <a:pos x="134" y="223"/>
                </a:cxn>
                <a:cxn ang="0">
                  <a:pos x="140" y="229"/>
                </a:cxn>
                <a:cxn ang="0">
                  <a:pos x="146" y="237"/>
                </a:cxn>
                <a:cxn ang="0">
                  <a:pos x="152" y="248"/>
                </a:cxn>
                <a:cxn ang="0">
                  <a:pos x="158" y="263"/>
                </a:cxn>
                <a:cxn ang="0">
                  <a:pos x="164" y="280"/>
                </a:cxn>
                <a:cxn ang="0">
                  <a:pos x="170" y="300"/>
                </a:cxn>
                <a:cxn ang="0">
                  <a:pos x="176" y="323"/>
                </a:cxn>
                <a:cxn ang="0">
                  <a:pos x="182" y="349"/>
                </a:cxn>
                <a:cxn ang="0">
                  <a:pos x="188" y="378"/>
                </a:cxn>
                <a:cxn ang="0">
                  <a:pos x="194" y="410"/>
                </a:cxn>
                <a:cxn ang="0">
                  <a:pos x="200" y="445"/>
                </a:cxn>
                <a:cxn ang="0">
                  <a:pos x="206" y="443"/>
                </a:cxn>
                <a:cxn ang="0">
                  <a:pos x="212" y="402"/>
                </a:cxn>
                <a:cxn ang="0">
                  <a:pos x="215" y="380"/>
                </a:cxn>
                <a:cxn ang="0">
                  <a:pos x="218" y="358"/>
                </a:cxn>
                <a:cxn ang="0">
                  <a:pos x="221" y="335"/>
                </a:cxn>
                <a:cxn ang="0">
                  <a:pos x="224" y="311"/>
                </a:cxn>
                <a:cxn ang="0">
                  <a:pos x="227" y="287"/>
                </a:cxn>
                <a:cxn ang="0">
                  <a:pos x="230" y="261"/>
                </a:cxn>
                <a:cxn ang="0">
                  <a:pos x="233" y="235"/>
                </a:cxn>
                <a:cxn ang="0">
                  <a:pos x="236" y="208"/>
                </a:cxn>
                <a:cxn ang="0">
                  <a:pos x="239" y="181"/>
                </a:cxn>
                <a:cxn ang="0">
                  <a:pos x="242" y="153"/>
                </a:cxn>
                <a:cxn ang="0">
                  <a:pos x="245" y="124"/>
                </a:cxn>
                <a:cxn ang="0">
                  <a:pos x="248" y="94"/>
                </a:cxn>
                <a:cxn ang="0">
                  <a:pos x="251" y="63"/>
                </a:cxn>
                <a:cxn ang="0">
                  <a:pos x="254" y="32"/>
                </a:cxn>
                <a:cxn ang="0">
                  <a:pos x="257" y="0"/>
                </a:cxn>
              </a:cxnLst>
              <a:rect l="0" t="0" r="r" b="b"/>
              <a:pathLst>
                <a:path w="257" h="462">
                  <a:moveTo>
                    <a:pt x="0" y="50"/>
                  </a:moveTo>
                  <a:lnTo>
                    <a:pt x="2" y="63"/>
                  </a:lnTo>
                  <a:lnTo>
                    <a:pt x="3" y="77"/>
                  </a:lnTo>
                  <a:lnTo>
                    <a:pt x="4" y="91"/>
                  </a:lnTo>
                  <a:lnTo>
                    <a:pt x="6" y="104"/>
                  </a:lnTo>
                  <a:lnTo>
                    <a:pt x="7" y="117"/>
                  </a:lnTo>
                  <a:lnTo>
                    <a:pt x="8" y="130"/>
                  </a:lnTo>
                  <a:lnTo>
                    <a:pt x="10" y="143"/>
                  </a:lnTo>
                  <a:lnTo>
                    <a:pt x="11" y="156"/>
                  </a:lnTo>
                  <a:lnTo>
                    <a:pt x="12" y="168"/>
                  </a:lnTo>
                  <a:lnTo>
                    <a:pt x="14" y="181"/>
                  </a:lnTo>
                  <a:lnTo>
                    <a:pt x="15" y="193"/>
                  </a:lnTo>
                  <a:lnTo>
                    <a:pt x="16" y="205"/>
                  </a:lnTo>
                  <a:lnTo>
                    <a:pt x="18" y="217"/>
                  </a:lnTo>
                  <a:lnTo>
                    <a:pt x="19" y="229"/>
                  </a:lnTo>
                  <a:lnTo>
                    <a:pt x="20" y="241"/>
                  </a:lnTo>
                  <a:lnTo>
                    <a:pt x="22" y="253"/>
                  </a:lnTo>
                  <a:lnTo>
                    <a:pt x="23" y="264"/>
                  </a:lnTo>
                  <a:lnTo>
                    <a:pt x="24" y="275"/>
                  </a:lnTo>
                  <a:lnTo>
                    <a:pt x="26" y="287"/>
                  </a:lnTo>
                  <a:lnTo>
                    <a:pt x="27" y="298"/>
                  </a:lnTo>
                  <a:lnTo>
                    <a:pt x="28" y="308"/>
                  </a:lnTo>
                  <a:lnTo>
                    <a:pt x="30" y="319"/>
                  </a:lnTo>
                  <a:lnTo>
                    <a:pt x="31" y="330"/>
                  </a:lnTo>
                  <a:lnTo>
                    <a:pt x="32" y="340"/>
                  </a:lnTo>
                  <a:lnTo>
                    <a:pt x="34" y="350"/>
                  </a:lnTo>
                  <a:lnTo>
                    <a:pt x="35" y="361"/>
                  </a:lnTo>
                  <a:lnTo>
                    <a:pt x="36" y="370"/>
                  </a:lnTo>
                  <a:lnTo>
                    <a:pt x="38" y="380"/>
                  </a:lnTo>
                  <a:lnTo>
                    <a:pt x="39" y="390"/>
                  </a:lnTo>
                  <a:lnTo>
                    <a:pt x="40" y="400"/>
                  </a:lnTo>
                  <a:lnTo>
                    <a:pt x="42" y="409"/>
                  </a:lnTo>
                  <a:lnTo>
                    <a:pt x="43" y="418"/>
                  </a:lnTo>
                  <a:lnTo>
                    <a:pt x="44" y="427"/>
                  </a:lnTo>
                  <a:lnTo>
                    <a:pt x="46" y="436"/>
                  </a:lnTo>
                  <a:lnTo>
                    <a:pt x="47" y="445"/>
                  </a:lnTo>
                  <a:lnTo>
                    <a:pt x="48" y="454"/>
                  </a:lnTo>
                  <a:lnTo>
                    <a:pt x="50" y="462"/>
                  </a:lnTo>
                  <a:lnTo>
                    <a:pt x="51" y="456"/>
                  </a:lnTo>
                  <a:lnTo>
                    <a:pt x="52" y="447"/>
                  </a:lnTo>
                  <a:lnTo>
                    <a:pt x="54" y="439"/>
                  </a:lnTo>
                  <a:lnTo>
                    <a:pt x="55" y="431"/>
                  </a:lnTo>
                  <a:lnTo>
                    <a:pt x="56" y="424"/>
                  </a:lnTo>
                  <a:lnTo>
                    <a:pt x="58" y="416"/>
                  </a:lnTo>
                  <a:lnTo>
                    <a:pt x="59" y="409"/>
                  </a:lnTo>
                  <a:lnTo>
                    <a:pt x="60" y="401"/>
                  </a:lnTo>
                  <a:lnTo>
                    <a:pt x="62" y="394"/>
                  </a:lnTo>
                  <a:lnTo>
                    <a:pt x="63" y="387"/>
                  </a:lnTo>
                  <a:lnTo>
                    <a:pt x="64" y="380"/>
                  </a:lnTo>
                  <a:lnTo>
                    <a:pt x="66" y="373"/>
                  </a:lnTo>
                  <a:lnTo>
                    <a:pt x="67" y="367"/>
                  </a:lnTo>
                  <a:lnTo>
                    <a:pt x="68" y="360"/>
                  </a:lnTo>
                  <a:lnTo>
                    <a:pt x="70" y="354"/>
                  </a:lnTo>
                  <a:lnTo>
                    <a:pt x="71" y="348"/>
                  </a:lnTo>
                  <a:lnTo>
                    <a:pt x="72" y="342"/>
                  </a:lnTo>
                  <a:lnTo>
                    <a:pt x="74" y="336"/>
                  </a:lnTo>
                  <a:lnTo>
                    <a:pt x="75" y="330"/>
                  </a:lnTo>
                  <a:lnTo>
                    <a:pt x="76" y="325"/>
                  </a:lnTo>
                  <a:lnTo>
                    <a:pt x="78" y="319"/>
                  </a:lnTo>
                  <a:lnTo>
                    <a:pt x="79" y="314"/>
                  </a:lnTo>
                  <a:lnTo>
                    <a:pt x="80" y="309"/>
                  </a:lnTo>
                  <a:lnTo>
                    <a:pt x="82" y="304"/>
                  </a:lnTo>
                  <a:lnTo>
                    <a:pt x="83" y="299"/>
                  </a:lnTo>
                  <a:lnTo>
                    <a:pt x="84" y="294"/>
                  </a:lnTo>
                  <a:lnTo>
                    <a:pt x="86" y="290"/>
                  </a:lnTo>
                  <a:lnTo>
                    <a:pt x="87" y="285"/>
                  </a:lnTo>
                  <a:lnTo>
                    <a:pt x="88" y="281"/>
                  </a:lnTo>
                  <a:lnTo>
                    <a:pt x="90" y="277"/>
                  </a:lnTo>
                  <a:lnTo>
                    <a:pt x="91" y="273"/>
                  </a:lnTo>
                  <a:lnTo>
                    <a:pt x="92" y="269"/>
                  </a:lnTo>
                  <a:lnTo>
                    <a:pt x="94" y="265"/>
                  </a:lnTo>
                  <a:lnTo>
                    <a:pt x="95" y="262"/>
                  </a:lnTo>
                  <a:lnTo>
                    <a:pt x="96" y="258"/>
                  </a:lnTo>
                  <a:lnTo>
                    <a:pt x="98" y="255"/>
                  </a:lnTo>
                  <a:lnTo>
                    <a:pt x="99" y="252"/>
                  </a:lnTo>
                  <a:lnTo>
                    <a:pt x="100" y="249"/>
                  </a:lnTo>
                  <a:lnTo>
                    <a:pt x="102" y="246"/>
                  </a:lnTo>
                  <a:lnTo>
                    <a:pt x="103" y="244"/>
                  </a:lnTo>
                  <a:lnTo>
                    <a:pt x="104" y="241"/>
                  </a:lnTo>
                  <a:lnTo>
                    <a:pt x="106" y="239"/>
                  </a:lnTo>
                  <a:lnTo>
                    <a:pt x="107" y="237"/>
                  </a:lnTo>
                  <a:lnTo>
                    <a:pt x="108" y="234"/>
                  </a:lnTo>
                  <a:lnTo>
                    <a:pt x="110" y="233"/>
                  </a:lnTo>
                  <a:lnTo>
                    <a:pt x="111" y="231"/>
                  </a:lnTo>
                  <a:lnTo>
                    <a:pt x="112" y="229"/>
                  </a:lnTo>
                  <a:lnTo>
                    <a:pt x="114" y="227"/>
                  </a:lnTo>
                  <a:lnTo>
                    <a:pt x="116" y="225"/>
                  </a:lnTo>
                  <a:lnTo>
                    <a:pt x="118" y="224"/>
                  </a:lnTo>
                  <a:lnTo>
                    <a:pt x="120" y="222"/>
                  </a:lnTo>
                  <a:lnTo>
                    <a:pt x="122" y="222"/>
                  </a:lnTo>
                  <a:lnTo>
                    <a:pt x="124" y="221"/>
                  </a:lnTo>
                  <a:lnTo>
                    <a:pt x="126" y="221"/>
                  </a:lnTo>
                  <a:lnTo>
                    <a:pt x="128" y="221"/>
                  </a:lnTo>
                  <a:lnTo>
                    <a:pt x="130" y="222"/>
                  </a:lnTo>
                  <a:lnTo>
                    <a:pt x="132" y="222"/>
                  </a:lnTo>
                  <a:lnTo>
                    <a:pt x="134" y="223"/>
                  </a:lnTo>
                  <a:lnTo>
                    <a:pt x="136" y="225"/>
                  </a:lnTo>
                  <a:lnTo>
                    <a:pt x="138" y="227"/>
                  </a:lnTo>
                  <a:lnTo>
                    <a:pt x="140" y="229"/>
                  </a:lnTo>
                  <a:lnTo>
                    <a:pt x="142" y="231"/>
                  </a:lnTo>
                  <a:lnTo>
                    <a:pt x="144" y="234"/>
                  </a:lnTo>
                  <a:lnTo>
                    <a:pt x="146" y="237"/>
                  </a:lnTo>
                  <a:lnTo>
                    <a:pt x="148" y="241"/>
                  </a:lnTo>
                  <a:lnTo>
                    <a:pt x="150" y="244"/>
                  </a:lnTo>
                  <a:lnTo>
                    <a:pt x="152" y="248"/>
                  </a:lnTo>
                  <a:lnTo>
                    <a:pt x="154" y="253"/>
                  </a:lnTo>
                  <a:lnTo>
                    <a:pt x="156" y="258"/>
                  </a:lnTo>
                  <a:lnTo>
                    <a:pt x="158" y="263"/>
                  </a:lnTo>
                  <a:lnTo>
                    <a:pt x="160" y="268"/>
                  </a:lnTo>
                  <a:lnTo>
                    <a:pt x="162" y="274"/>
                  </a:lnTo>
                  <a:lnTo>
                    <a:pt x="164" y="280"/>
                  </a:lnTo>
                  <a:lnTo>
                    <a:pt x="166" y="286"/>
                  </a:lnTo>
                  <a:lnTo>
                    <a:pt x="168" y="293"/>
                  </a:lnTo>
                  <a:lnTo>
                    <a:pt x="170" y="300"/>
                  </a:lnTo>
                  <a:lnTo>
                    <a:pt x="172" y="307"/>
                  </a:lnTo>
                  <a:lnTo>
                    <a:pt x="174" y="315"/>
                  </a:lnTo>
                  <a:lnTo>
                    <a:pt x="176" y="323"/>
                  </a:lnTo>
                  <a:lnTo>
                    <a:pt x="178" y="332"/>
                  </a:lnTo>
                  <a:lnTo>
                    <a:pt x="180" y="340"/>
                  </a:lnTo>
                  <a:lnTo>
                    <a:pt x="182" y="349"/>
                  </a:lnTo>
                  <a:lnTo>
                    <a:pt x="184" y="359"/>
                  </a:lnTo>
                  <a:lnTo>
                    <a:pt x="186" y="368"/>
                  </a:lnTo>
                  <a:lnTo>
                    <a:pt x="188" y="378"/>
                  </a:lnTo>
                  <a:lnTo>
                    <a:pt x="190" y="389"/>
                  </a:lnTo>
                  <a:lnTo>
                    <a:pt x="192" y="399"/>
                  </a:lnTo>
                  <a:lnTo>
                    <a:pt x="194" y="410"/>
                  </a:lnTo>
                  <a:lnTo>
                    <a:pt x="196" y="422"/>
                  </a:lnTo>
                  <a:lnTo>
                    <a:pt x="198" y="433"/>
                  </a:lnTo>
                  <a:lnTo>
                    <a:pt x="200" y="445"/>
                  </a:lnTo>
                  <a:lnTo>
                    <a:pt x="202" y="458"/>
                  </a:lnTo>
                  <a:lnTo>
                    <a:pt x="204" y="456"/>
                  </a:lnTo>
                  <a:lnTo>
                    <a:pt x="206" y="443"/>
                  </a:lnTo>
                  <a:lnTo>
                    <a:pt x="208" y="430"/>
                  </a:lnTo>
                  <a:lnTo>
                    <a:pt x="210" y="416"/>
                  </a:lnTo>
                  <a:lnTo>
                    <a:pt x="212" y="402"/>
                  </a:lnTo>
                  <a:lnTo>
                    <a:pt x="213" y="395"/>
                  </a:lnTo>
                  <a:lnTo>
                    <a:pt x="214" y="388"/>
                  </a:lnTo>
                  <a:lnTo>
                    <a:pt x="215" y="380"/>
                  </a:lnTo>
                  <a:lnTo>
                    <a:pt x="216" y="373"/>
                  </a:lnTo>
                  <a:lnTo>
                    <a:pt x="217" y="366"/>
                  </a:lnTo>
                  <a:lnTo>
                    <a:pt x="218" y="358"/>
                  </a:lnTo>
                  <a:lnTo>
                    <a:pt x="219" y="350"/>
                  </a:lnTo>
                  <a:lnTo>
                    <a:pt x="220" y="343"/>
                  </a:lnTo>
                  <a:lnTo>
                    <a:pt x="221" y="335"/>
                  </a:lnTo>
                  <a:lnTo>
                    <a:pt x="222" y="327"/>
                  </a:lnTo>
                  <a:lnTo>
                    <a:pt x="223" y="319"/>
                  </a:lnTo>
                  <a:lnTo>
                    <a:pt x="224" y="311"/>
                  </a:lnTo>
                  <a:lnTo>
                    <a:pt x="225" y="303"/>
                  </a:lnTo>
                  <a:lnTo>
                    <a:pt x="226" y="295"/>
                  </a:lnTo>
                  <a:lnTo>
                    <a:pt x="227" y="287"/>
                  </a:lnTo>
                  <a:lnTo>
                    <a:pt x="228" y="278"/>
                  </a:lnTo>
                  <a:lnTo>
                    <a:pt x="229" y="270"/>
                  </a:lnTo>
                  <a:lnTo>
                    <a:pt x="230" y="261"/>
                  </a:lnTo>
                  <a:lnTo>
                    <a:pt x="231" y="253"/>
                  </a:lnTo>
                  <a:lnTo>
                    <a:pt x="232" y="244"/>
                  </a:lnTo>
                  <a:lnTo>
                    <a:pt x="233" y="235"/>
                  </a:lnTo>
                  <a:lnTo>
                    <a:pt x="234" y="226"/>
                  </a:lnTo>
                  <a:lnTo>
                    <a:pt x="235" y="217"/>
                  </a:lnTo>
                  <a:lnTo>
                    <a:pt x="236" y="208"/>
                  </a:lnTo>
                  <a:lnTo>
                    <a:pt x="237" y="199"/>
                  </a:lnTo>
                  <a:lnTo>
                    <a:pt x="238" y="190"/>
                  </a:lnTo>
                  <a:lnTo>
                    <a:pt x="239" y="181"/>
                  </a:lnTo>
                  <a:lnTo>
                    <a:pt x="240" y="172"/>
                  </a:lnTo>
                  <a:lnTo>
                    <a:pt x="241" y="162"/>
                  </a:lnTo>
                  <a:lnTo>
                    <a:pt x="242" y="153"/>
                  </a:lnTo>
                  <a:lnTo>
                    <a:pt x="243" y="143"/>
                  </a:lnTo>
                  <a:lnTo>
                    <a:pt x="244" y="133"/>
                  </a:lnTo>
                  <a:lnTo>
                    <a:pt x="245" y="124"/>
                  </a:lnTo>
                  <a:lnTo>
                    <a:pt x="246" y="114"/>
                  </a:lnTo>
                  <a:lnTo>
                    <a:pt x="247" y="104"/>
                  </a:lnTo>
                  <a:lnTo>
                    <a:pt x="248" y="94"/>
                  </a:lnTo>
                  <a:lnTo>
                    <a:pt x="249" y="84"/>
                  </a:lnTo>
                  <a:lnTo>
                    <a:pt x="250" y="74"/>
                  </a:lnTo>
                  <a:lnTo>
                    <a:pt x="251" y="63"/>
                  </a:lnTo>
                  <a:lnTo>
                    <a:pt x="252" y="53"/>
                  </a:lnTo>
                  <a:lnTo>
                    <a:pt x="253" y="43"/>
                  </a:lnTo>
                  <a:lnTo>
                    <a:pt x="254" y="32"/>
                  </a:lnTo>
                  <a:lnTo>
                    <a:pt x="255" y="22"/>
                  </a:lnTo>
                  <a:lnTo>
                    <a:pt x="256" y="11"/>
                  </a:lnTo>
                  <a:lnTo>
                    <a:pt x="257" y="0"/>
                  </a:lnTo>
                </a:path>
              </a:pathLst>
            </a:custGeom>
            <a:noFill/>
            <a:ln w="44450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7" name="Freeform 111">
              <a:extLst>
                <a:ext uri="{FF2B5EF4-FFF2-40B4-BE49-F238E27FC236}">
                  <a16:creationId xmlns:a16="http://schemas.microsoft.com/office/drawing/2014/main" id="{C6D1F00E-E0C1-49FB-A907-BCBF14DED0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9816" y="1076519"/>
              <a:ext cx="27372" cy="308691"/>
            </a:xfrm>
            <a:custGeom>
              <a:avLst/>
              <a:gdLst/>
              <a:ahLst/>
              <a:cxnLst>
                <a:cxn ang="0">
                  <a:pos x="4" y="43"/>
                </a:cxn>
                <a:cxn ang="0">
                  <a:pos x="3" y="29"/>
                </a:cxn>
                <a:cxn ang="0">
                  <a:pos x="2" y="22"/>
                </a:cxn>
                <a:cxn ang="0">
                  <a:pos x="2" y="15"/>
                </a:cxn>
                <a:cxn ang="0">
                  <a:pos x="1" y="8"/>
                </a:cxn>
                <a:cxn ang="0">
                  <a:pos x="0" y="0"/>
                </a:cxn>
              </a:cxnLst>
              <a:rect l="0" t="0" r="r" b="b"/>
              <a:pathLst>
                <a:path w="4" h="43">
                  <a:moveTo>
                    <a:pt x="4" y="43"/>
                  </a:moveTo>
                  <a:lnTo>
                    <a:pt x="3" y="29"/>
                  </a:lnTo>
                  <a:lnTo>
                    <a:pt x="2" y="22"/>
                  </a:lnTo>
                  <a:lnTo>
                    <a:pt x="2" y="15"/>
                  </a:lnTo>
                  <a:lnTo>
                    <a:pt x="1" y="8"/>
                  </a:lnTo>
                  <a:lnTo>
                    <a:pt x="0" y="0"/>
                  </a:lnTo>
                </a:path>
              </a:pathLst>
            </a:custGeom>
            <a:noFill/>
            <a:ln w="44450">
              <a:solidFill>
                <a:srgbClr val="0070C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28" name="TextBox 127">
            <a:extLst>
              <a:ext uri="{FF2B5EF4-FFF2-40B4-BE49-F238E27FC236}">
                <a16:creationId xmlns:a16="http://schemas.microsoft.com/office/drawing/2014/main" id="{E8F9DA0E-09DD-44D4-8CEB-9D4FD817B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1656" y="1531487"/>
            <a:ext cx="16337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X: Intercept: </a:t>
            </a:r>
          </a:p>
        </p:txBody>
      </p:sp>
      <p:graphicFrame>
        <p:nvGraphicFramePr>
          <p:cNvPr id="129" name="Object 217">
            <a:extLst>
              <a:ext uri="{FF2B5EF4-FFF2-40B4-BE49-F238E27FC236}">
                <a16:creationId xmlns:a16="http://schemas.microsoft.com/office/drawing/2014/main" id="{D58D358A-8A39-4F61-863F-9DBCEAA6E3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205896"/>
              </p:ext>
            </p:extLst>
          </p:nvPr>
        </p:nvGraphicFramePr>
        <p:xfrm>
          <a:off x="6141339" y="1978904"/>
          <a:ext cx="3394392" cy="5463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708360" imgH="596880" progId="Equation.DSMT4">
                  <p:embed/>
                </p:oleObj>
              </mc:Choice>
              <mc:Fallback>
                <p:oleObj name="Equation" r:id="rId24" imgW="3708360" imgH="596880" progId="Equation.DSMT4">
                  <p:embed/>
                  <p:pic>
                    <p:nvPicPr>
                      <p:cNvPr id="129" name="Object 217">
                        <a:extLst>
                          <a:ext uri="{FF2B5EF4-FFF2-40B4-BE49-F238E27FC236}">
                            <a16:creationId xmlns:a16="http://schemas.microsoft.com/office/drawing/2014/main" id="{D58D358A-8A39-4F61-863F-9DBCEAA6E3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1339" y="1978904"/>
                        <a:ext cx="3394392" cy="5463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" name="TextBox 129">
            <a:extLst>
              <a:ext uri="{FF2B5EF4-FFF2-40B4-BE49-F238E27FC236}">
                <a16:creationId xmlns:a16="http://schemas.microsoft.com/office/drawing/2014/main" id="{CFEF3839-44A8-43E6-9C8C-135A08DD2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7376" y="2598287"/>
            <a:ext cx="16337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Y: Intercept: </a:t>
            </a:r>
          </a:p>
        </p:txBody>
      </p:sp>
      <p:graphicFrame>
        <p:nvGraphicFramePr>
          <p:cNvPr id="131" name="Object 217">
            <a:extLst>
              <a:ext uri="{FF2B5EF4-FFF2-40B4-BE49-F238E27FC236}">
                <a16:creationId xmlns:a16="http://schemas.microsoft.com/office/drawing/2014/main" id="{74CCD416-7B06-4FCA-BE1A-3A19731EA5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635297"/>
              </p:ext>
            </p:extLst>
          </p:nvPr>
        </p:nvGraphicFramePr>
        <p:xfrm>
          <a:off x="7772971" y="2540643"/>
          <a:ext cx="878840" cy="427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14400" imgH="444240" progId="Equation.DSMT4">
                  <p:embed/>
                </p:oleObj>
              </mc:Choice>
              <mc:Fallback>
                <p:oleObj name="Equation" r:id="rId26" imgW="914400" imgH="444240" progId="Equation.DSMT4">
                  <p:embed/>
                  <p:pic>
                    <p:nvPicPr>
                      <p:cNvPr id="131" name="Object 217">
                        <a:extLst>
                          <a:ext uri="{FF2B5EF4-FFF2-40B4-BE49-F238E27FC236}">
                            <a16:creationId xmlns:a16="http://schemas.microsoft.com/office/drawing/2014/main" id="{74CCD416-7B06-4FCA-BE1A-3A19731EA5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971" y="2540643"/>
                        <a:ext cx="878840" cy="427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" name="TextBox 131">
            <a:extLst>
              <a:ext uri="{FF2B5EF4-FFF2-40B4-BE49-F238E27FC236}">
                <a16:creationId xmlns:a16="http://schemas.microsoft.com/office/drawing/2014/main" id="{0E48C83B-87B4-4A80-ADEF-498B14EF7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753" y="2967479"/>
            <a:ext cx="11400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Domain:</a:t>
            </a:r>
          </a:p>
        </p:txBody>
      </p:sp>
      <p:graphicFrame>
        <p:nvGraphicFramePr>
          <p:cNvPr id="133" name="Object 9">
            <a:extLst>
              <a:ext uri="{FF2B5EF4-FFF2-40B4-BE49-F238E27FC236}">
                <a16:creationId xmlns:a16="http://schemas.microsoft.com/office/drawing/2014/main" id="{9ADDFFB8-4B79-4D02-A652-A05E9CE3D3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202132"/>
              </p:ext>
            </p:extLst>
          </p:nvPr>
        </p:nvGraphicFramePr>
        <p:xfrm>
          <a:off x="7509446" y="3019549"/>
          <a:ext cx="7318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19040" imgH="177480" progId="Equation.DSMT4">
                  <p:embed/>
                </p:oleObj>
              </mc:Choice>
              <mc:Fallback>
                <p:oleObj name="Equation" r:id="rId28" imgW="419040" imgH="177480" progId="Equation.DSMT4">
                  <p:embed/>
                  <p:pic>
                    <p:nvPicPr>
                      <p:cNvPr id="133" name="Object 9">
                        <a:extLst>
                          <a:ext uri="{FF2B5EF4-FFF2-40B4-BE49-F238E27FC236}">
                            <a16:creationId xmlns:a16="http://schemas.microsoft.com/office/drawing/2014/main" id="{9ADDFFB8-4B79-4D02-A652-A05E9CE3D3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9446" y="3019549"/>
                        <a:ext cx="731837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" name="TextBox 133">
            <a:extLst>
              <a:ext uri="{FF2B5EF4-FFF2-40B4-BE49-F238E27FC236}">
                <a16:creationId xmlns:a16="http://schemas.microsoft.com/office/drawing/2014/main" id="{7D370295-31CC-4D15-A5F2-0924FFC9B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4130" y="2963166"/>
            <a:ext cx="101181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Range:</a:t>
            </a:r>
          </a:p>
        </p:txBody>
      </p:sp>
      <p:graphicFrame>
        <p:nvGraphicFramePr>
          <p:cNvPr id="135" name="Object 9">
            <a:extLst>
              <a:ext uri="{FF2B5EF4-FFF2-40B4-BE49-F238E27FC236}">
                <a16:creationId xmlns:a16="http://schemas.microsoft.com/office/drawing/2014/main" id="{1FF6A8D7-4FFC-4CD9-992A-34C07F65B1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381253"/>
              </p:ext>
            </p:extLst>
          </p:nvPr>
        </p:nvGraphicFramePr>
        <p:xfrm>
          <a:off x="9859418" y="2992693"/>
          <a:ext cx="6889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93480" imgH="203040" progId="Equation.DSMT4">
                  <p:embed/>
                </p:oleObj>
              </mc:Choice>
              <mc:Fallback>
                <p:oleObj name="Equation" r:id="rId30" imgW="393480" imgH="203040" progId="Equation.DSMT4">
                  <p:embed/>
                  <p:pic>
                    <p:nvPicPr>
                      <p:cNvPr id="135" name="Object 9">
                        <a:extLst>
                          <a:ext uri="{FF2B5EF4-FFF2-40B4-BE49-F238E27FC236}">
                            <a16:creationId xmlns:a16="http://schemas.microsoft.com/office/drawing/2014/main" id="{1FF6A8D7-4FFC-4CD9-992A-34C07F65B1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9418" y="2992693"/>
                        <a:ext cx="6889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6">
            <a:extLst>
              <a:ext uri="{FF2B5EF4-FFF2-40B4-BE49-F238E27FC236}">
                <a16:creationId xmlns:a16="http://schemas.microsoft.com/office/drawing/2014/main" id="{2F99387E-28D4-4A30-B312-C48C2279F5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171476"/>
              </p:ext>
            </p:extLst>
          </p:nvPr>
        </p:nvGraphicFramePr>
        <p:xfrm>
          <a:off x="4439220" y="3677650"/>
          <a:ext cx="6872288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936960" imgH="609480" progId="Equation.DSMT4">
                  <p:embed/>
                </p:oleObj>
              </mc:Choice>
              <mc:Fallback>
                <p:oleObj name="Equation" r:id="rId32" imgW="3936960" imgH="609480" progId="Equation.DSMT4">
                  <p:embed/>
                  <p:pic>
                    <p:nvPicPr>
                      <p:cNvPr id="136" name="Object 6">
                        <a:extLst>
                          <a:ext uri="{FF2B5EF4-FFF2-40B4-BE49-F238E27FC236}">
                            <a16:creationId xmlns:a16="http://schemas.microsoft.com/office/drawing/2014/main" id="{2F99387E-28D4-4A30-B312-C48C2279F5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9220" y="3677650"/>
                        <a:ext cx="6872288" cy="1063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" name="Rectangle 136">
            <a:extLst>
              <a:ext uri="{FF2B5EF4-FFF2-40B4-BE49-F238E27FC236}">
                <a16:creationId xmlns:a16="http://schemas.microsoft.com/office/drawing/2014/main" id="{9A27B80E-9DE6-46A6-9C2C-1BD8D41AC885}"/>
              </a:ext>
            </a:extLst>
          </p:cNvPr>
          <p:cNvSpPr/>
          <p:nvPr/>
        </p:nvSpPr>
        <p:spPr>
          <a:xfrm>
            <a:off x="5029201" y="3761370"/>
            <a:ext cx="1458685" cy="331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CC166EEF-48B1-4BE3-8DEF-0E16B15978F4}"/>
              </a:ext>
            </a:extLst>
          </p:cNvPr>
          <p:cNvSpPr/>
          <p:nvPr/>
        </p:nvSpPr>
        <p:spPr>
          <a:xfrm>
            <a:off x="5084594" y="4223831"/>
            <a:ext cx="1821303" cy="5460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1871B04-1F75-4448-A815-4E55FD65E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0978" y="5022733"/>
            <a:ext cx="636217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Since the middle domain was reflected, the negative sign is placed in front of the equation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97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6" grpId="0" animBg="1"/>
      <p:bldP spid="117" grpId="0" animBg="1"/>
      <p:bldP spid="119" grpId="0"/>
      <p:bldP spid="124" grpId="0"/>
      <p:bldP spid="128" grpId="0"/>
      <p:bldP spid="130" grpId="0"/>
      <p:bldP spid="132" grpId="0"/>
      <p:bldP spid="134" grpId="0"/>
      <p:bldP spid="137" grpId="0" animBg="1"/>
      <p:bldP spid="138" grpId="0" animBg="1"/>
      <p:bldP spid="1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06CE0-66F8-4B21-9196-8B85F8986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496" y="198438"/>
            <a:ext cx="7678305" cy="695180"/>
          </a:xfrm>
        </p:spPr>
        <p:txBody>
          <a:bodyPr/>
          <a:lstStyle/>
          <a:p>
            <a:r>
              <a:rPr lang="en-CA" dirty="0"/>
              <a:t>Given the equation: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F8124E-BCCB-4077-9FF3-C5058F5337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70496" y="962891"/>
            <a:ext cx="8257309" cy="55418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Which of the following is the correct piece wise function?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1C13AF4-5CEF-40E0-A126-2A04435713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168691"/>
              </p:ext>
            </p:extLst>
          </p:nvPr>
        </p:nvGraphicFramePr>
        <p:xfrm>
          <a:off x="1134770" y="1759527"/>
          <a:ext cx="6372019" cy="4723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88960" imgH="2438280" progId="Equation.DSMT4">
                  <p:embed/>
                </p:oleObj>
              </mc:Choice>
              <mc:Fallback>
                <p:oleObj name="Equation" r:id="rId4" imgW="3288960" imgH="24382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1C13AF4-5CEF-40E0-A126-2A04435713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770" y="1759527"/>
                        <a:ext cx="6372019" cy="472366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366316C-5A1B-4273-A1F7-A30B90F236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54675" y="295276"/>
          <a:ext cx="31623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279360" progId="Equation.DSMT4">
                  <p:embed/>
                </p:oleObj>
              </mc:Choice>
              <mc:Fallback>
                <p:oleObj name="Equation" r:id="rId6" imgW="124452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366316C-5A1B-4273-A1F7-A30B90F236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654675" y="295276"/>
                        <a:ext cx="3162300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62361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02C11-AD96-4C54-8741-5FD6068F3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040" y="116632"/>
            <a:ext cx="9956800" cy="634082"/>
          </a:xfrm>
        </p:spPr>
        <p:txBody>
          <a:bodyPr/>
          <a:lstStyle/>
          <a:p>
            <a:r>
              <a:rPr lang="en-US" dirty="0"/>
              <a:t>Ex: Indicate if there are any Extraneous roots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45C0FC-F94C-4D5F-AD0E-8D0C933B75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368" y="836712"/>
            <a:ext cx="3528392" cy="281144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C6FE56-D6CC-4D0D-A17E-1E7EB066B0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712" y="3909358"/>
            <a:ext cx="3528392" cy="2811442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CB0823C-57CE-4C96-995F-1582E9FC94D3}"/>
              </a:ext>
            </a:extLst>
          </p:cNvPr>
          <p:cNvGrpSpPr/>
          <p:nvPr/>
        </p:nvGrpSpPr>
        <p:grpSpPr>
          <a:xfrm>
            <a:off x="1625367" y="802273"/>
            <a:ext cx="1799576" cy="1440160"/>
            <a:chOff x="1920160" y="836712"/>
            <a:chExt cx="1799576" cy="144016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7134650-B46C-452D-8989-B83D46CDB9B6}"/>
                </a:ext>
              </a:extLst>
            </p:cNvPr>
            <p:cNvCxnSpPr>
              <a:cxnSpLocks/>
            </p:cNvCxnSpPr>
            <p:nvPr/>
          </p:nvCxnSpPr>
          <p:spPr>
            <a:xfrm>
              <a:off x="1920160" y="836712"/>
              <a:ext cx="935480" cy="144016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A804ED7-A8C2-4441-9E8A-96084EE99A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5640" y="836712"/>
              <a:ext cx="864096" cy="144016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299E037-F848-439B-9E1B-FF78085353CA}"/>
              </a:ext>
            </a:extLst>
          </p:cNvPr>
          <p:cNvCxnSpPr/>
          <p:nvPr/>
        </p:nvCxnSpPr>
        <p:spPr>
          <a:xfrm flipV="1">
            <a:off x="1159877" y="1706062"/>
            <a:ext cx="2730926" cy="194209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CEAA957-76DE-4D27-ABE5-29B4A5A07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9199501"/>
              </p:ext>
            </p:extLst>
          </p:nvPr>
        </p:nvGraphicFramePr>
        <p:xfrm>
          <a:off x="3350152" y="872218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279360" progId="Equation.DSMT4">
                  <p:embed/>
                </p:oleObj>
              </mc:Choice>
              <mc:Fallback>
                <p:oleObj name="Equation" r:id="rId5" imgW="66024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CEAA957-76DE-4D27-ABE5-29B4A5A07A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50152" y="872218"/>
                        <a:ext cx="660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DC8709C-5979-4E92-84A6-483EDAAD5D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333184"/>
              </p:ext>
            </p:extLst>
          </p:nvPr>
        </p:nvGraphicFramePr>
        <p:xfrm>
          <a:off x="637882" y="3360739"/>
          <a:ext cx="673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72840" imgH="203040" progId="Equation.DSMT4">
                  <p:embed/>
                </p:oleObj>
              </mc:Choice>
              <mc:Fallback>
                <p:oleObj name="Equation" r:id="rId7" imgW="67284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3DC8709C-5979-4E92-84A6-483EDAAD5D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7882" y="3360739"/>
                        <a:ext cx="6731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5B4AB3D8-46B2-47BE-8600-242A04A378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4248" y="836712"/>
            <a:ext cx="3528392" cy="2811442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91275590-A259-48B5-93BE-023BD382C4E1}"/>
              </a:ext>
            </a:extLst>
          </p:cNvPr>
          <p:cNvGrpSpPr/>
          <p:nvPr/>
        </p:nvGrpSpPr>
        <p:grpSpPr>
          <a:xfrm>
            <a:off x="5432247" y="802273"/>
            <a:ext cx="1799576" cy="1440160"/>
            <a:chOff x="1920160" y="836712"/>
            <a:chExt cx="1799576" cy="144016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70E12C0-5B50-4898-AF59-75E08793204E}"/>
                </a:ext>
              </a:extLst>
            </p:cNvPr>
            <p:cNvCxnSpPr>
              <a:cxnSpLocks/>
            </p:cNvCxnSpPr>
            <p:nvPr/>
          </p:nvCxnSpPr>
          <p:spPr>
            <a:xfrm>
              <a:off x="1920160" y="836712"/>
              <a:ext cx="935480" cy="144016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D74AD97-9F4D-4154-A7C3-5CE72C4D82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5640" y="836712"/>
              <a:ext cx="864096" cy="144016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829D5E4-398F-4E2D-AC7D-01B3494642A9}"/>
              </a:ext>
            </a:extLst>
          </p:cNvPr>
          <p:cNvCxnSpPr>
            <a:cxnSpLocks/>
          </p:cNvCxnSpPr>
          <p:nvPr/>
        </p:nvCxnSpPr>
        <p:spPr>
          <a:xfrm flipV="1">
            <a:off x="5749791" y="750714"/>
            <a:ext cx="617936" cy="289744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1F7A5FC4-A7C6-46EC-94AD-6058A70718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413815"/>
              </p:ext>
            </p:extLst>
          </p:nvPr>
        </p:nvGraphicFramePr>
        <p:xfrm>
          <a:off x="7157032" y="872218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60240" imgH="279360" progId="Equation.DSMT4">
                  <p:embed/>
                </p:oleObj>
              </mc:Choice>
              <mc:Fallback>
                <p:oleObj name="Equation" r:id="rId9" imgW="660240" imgH="2793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1F7A5FC4-A7C6-46EC-94AD-6058A70718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57032" y="872218"/>
                        <a:ext cx="660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0922A830-DD40-4CC9-8B9A-8106828DA2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790351"/>
              </p:ext>
            </p:extLst>
          </p:nvPr>
        </p:nvGraphicFramePr>
        <p:xfrm>
          <a:off x="5089796" y="3360739"/>
          <a:ext cx="673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40" imgH="203040" progId="Equation.DSMT4">
                  <p:embed/>
                </p:oleObj>
              </mc:Choice>
              <mc:Fallback>
                <p:oleObj name="Equation" r:id="rId10" imgW="67284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0922A830-DD40-4CC9-8B9A-8106828DA2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89796" y="3360739"/>
                        <a:ext cx="6731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FCC2AC53-D21A-4CB4-A9DA-ABD216B5C3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5726" y="836712"/>
            <a:ext cx="3528392" cy="2811442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9FC150CA-D784-4F49-895E-F509C829723D}"/>
              </a:ext>
            </a:extLst>
          </p:cNvPr>
          <p:cNvGrpSpPr/>
          <p:nvPr/>
        </p:nvGrpSpPr>
        <p:grpSpPr>
          <a:xfrm>
            <a:off x="8674586" y="802273"/>
            <a:ext cx="1799576" cy="1440160"/>
            <a:chOff x="1920160" y="836712"/>
            <a:chExt cx="1799576" cy="1440160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1D1AC82-2A3F-493B-94FF-2183D0CB3CFB}"/>
                </a:ext>
              </a:extLst>
            </p:cNvPr>
            <p:cNvCxnSpPr>
              <a:cxnSpLocks/>
            </p:cNvCxnSpPr>
            <p:nvPr/>
          </p:nvCxnSpPr>
          <p:spPr>
            <a:xfrm>
              <a:off x="1920160" y="836712"/>
              <a:ext cx="935480" cy="144016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59B5F5E-F755-48C6-857E-26BF92C814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5640" y="836712"/>
              <a:ext cx="864096" cy="144016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26B788C-832C-4430-A3BF-A53FB69B5E11}"/>
              </a:ext>
            </a:extLst>
          </p:cNvPr>
          <p:cNvCxnSpPr>
            <a:cxnSpLocks/>
          </p:cNvCxnSpPr>
          <p:nvPr/>
        </p:nvCxnSpPr>
        <p:spPr>
          <a:xfrm flipH="1" flipV="1">
            <a:off x="8200838" y="836712"/>
            <a:ext cx="3286867" cy="195975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A61F3C07-1546-47E9-8AB8-90B6C71A58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581751"/>
              </p:ext>
            </p:extLst>
          </p:nvPr>
        </p:nvGraphicFramePr>
        <p:xfrm>
          <a:off x="10319074" y="934362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240" imgH="279360" progId="Equation.DSMT4">
                  <p:embed/>
                </p:oleObj>
              </mc:Choice>
              <mc:Fallback>
                <p:oleObj name="Equation" r:id="rId11" imgW="660240" imgH="27936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A61F3C07-1546-47E9-8AB8-90B6C71A58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319074" y="934362"/>
                        <a:ext cx="660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F3624FB9-2D99-4484-AA93-0553F24FAA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983633"/>
              </p:ext>
            </p:extLst>
          </p:nvPr>
        </p:nvGraphicFramePr>
        <p:xfrm>
          <a:off x="10814605" y="2882464"/>
          <a:ext cx="673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203040" progId="Equation.DSMT4">
                  <p:embed/>
                </p:oleObj>
              </mc:Choice>
              <mc:Fallback>
                <p:oleObj name="Equation" r:id="rId12" imgW="672840" imgH="203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F3624FB9-2D99-4484-AA93-0553F24FAA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814605" y="2882464"/>
                        <a:ext cx="6731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Group 35">
            <a:extLst>
              <a:ext uri="{FF2B5EF4-FFF2-40B4-BE49-F238E27FC236}">
                <a16:creationId xmlns:a16="http://schemas.microsoft.com/office/drawing/2014/main" id="{B9FD9943-3599-40AC-9E36-F6F899A931B9}"/>
              </a:ext>
            </a:extLst>
          </p:cNvPr>
          <p:cNvGrpSpPr/>
          <p:nvPr/>
        </p:nvGrpSpPr>
        <p:grpSpPr>
          <a:xfrm>
            <a:off x="1159877" y="3897110"/>
            <a:ext cx="2040685" cy="1417969"/>
            <a:chOff x="1848245" y="2432168"/>
            <a:chExt cx="3316248" cy="1988459"/>
          </a:xfrm>
        </p:grpSpPr>
        <p:sp>
          <p:nvSpPr>
            <p:cNvPr id="37" name="Freeform 109">
              <a:extLst>
                <a:ext uri="{FF2B5EF4-FFF2-40B4-BE49-F238E27FC236}">
                  <a16:creationId xmlns:a16="http://schemas.microsoft.com/office/drawing/2014/main" id="{4E89EA1F-975C-4DCF-8BB6-21E315AAB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805" y="2432168"/>
              <a:ext cx="3293688" cy="1988459"/>
            </a:xfrm>
            <a:custGeom>
              <a:avLst/>
              <a:gdLst>
                <a:gd name="T0" fmla="*/ 8 w 590"/>
                <a:gd name="T1" fmla="*/ 49 h 356"/>
                <a:gd name="T2" fmla="*/ 18 w 590"/>
                <a:gd name="T3" fmla="*/ 90 h 356"/>
                <a:gd name="T4" fmla="*/ 28 w 590"/>
                <a:gd name="T5" fmla="*/ 128 h 356"/>
                <a:gd name="T6" fmla="*/ 38 w 590"/>
                <a:gd name="T7" fmla="*/ 165 h 356"/>
                <a:gd name="T8" fmla="*/ 48 w 590"/>
                <a:gd name="T9" fmla="*/ 201 h 356"/>
                <a:gd name="T10" fmla="*/ 58 w 590"/>
                <a:gd name="T11" fmla="*/ 235 h 356"/>
                <a:gd name="T12" fmla="*/ 68 w 590"/>
                <a:gd name="T13" fmla="*/ 268 h 356"/>
                <a:gd name="T14" fmla="*/ 78 w 590"/>
                <a:gd name="T15" fmla="*/ 300 h 356"/>
                <a:gd name="T16" fmla="*/ 88 w 590"/>
                <a:gd name="T17" fmla="*/ 330 h 356"/>
                <a:gd name="T18" fmla="*/ 98 w 590"/>
                <a:gd name="T19" fmla="*/ 356 h 356"/>
                <a:gd name="T20" fmla="*/ 108 w 590"/>
                <a:gd name="T21" fmla="*/ 329 h 356"/>
                <a:gd name="T22" fmla="*/ 118 w 590"/>
                <a:gd name="T23" fmla="*/ 303 h 356"/>
                <a:gd name="T24" fmla="*/ 128 w 590"/>
                <a:gd name="T25" fmla="*/ 279 h 356"/>
                <a:gd name="T26" fmla="*/ 138 w 590"/>
                <a:gd name="T27" fmla="*/ 256 h 356"/>
                <a:gd name="T28" fmla="*/ 148 w 590"/>
                <a:gd name="T29" fmla="*/ 234 h 356"/>
                <a:gd name="T30" fmla="*/ 158 w 590"/>
                <a:gd name="T31" fmla="*/ 214 h 356"/>
                <a:gd name="T32" fmla="*/ 168 w 590"/>
                <a:gd name="T33" fmla="*/ 196 h 356"/>
                <a:gd name="T34" fmla="*/ 178 w 590"/>
                <a:gd name="T35" fmla="*/ 179 h 356"/>
                <a:gd name="T36" fmla="*/ 188 w 590"/>
                <a:gd name="T37" fmla="*/ 163 h 356"/>
                <a:gd name="T38" fmla="*/ 198 w 590"/>
                <a:gd name="T39" fmla="*/ 149 h 356"/>
                <a:gd name="T40" fmla="*/ 208 w 590"/>
                <a:gd name="T41" fmla="*/ 136 h 356"/>
                <a:gd name="T42" fmla="*/ 218 w 590"/>
                <a:gd name="T43" fmla="*/ 124 h 356"/>
                <a:gd name="T44" fmla="*/ 228 w 590"/>
                <a:gd name="T45" fmla="*/ 114 h 356"/>
                <a:gd name="T46" fmla="*/ 238 w 590"/>
                <a:gd name="T47" fmla="*/ 106 h 356"/>
                <a:gd name="T48" fmla="*/ 248 w 590"/>
                <a:gd name="T49" fmla="*/ 99 h 356"/>
                <a:gd name="T50" fmla="*/ 258 w 590"/>
                <a:gd name="T51" fmla="*/ 93 h 356"/>
                <a:gd name="T52" fmla="*/ 268 w 590"/>
                <a:gd name="T53" fmla="*/ 89 h 356"/>
                <a:gd name="T54" fmla="*/ 278 w 590"/>
                <a:gd name="T55" fmla="*/ 86 h 356"/>
                <a:gd name="T56" fmla="*/ 288 w 590"/>
                <a:gd name="T57" fmla="*/ 84 h 356"/>
                <a:gd name="T58" fmla="*/ 298 w 590"/>
                <a:gd name="T59" fmla="*/ 84 h 356"/>
                <a:gd name="T60" fmla="*/ 308 w 590"/>
                <a:gd name="T61" fmla="*/ 86 h 356"/>
                <a:gd name="T62" fmla="*/ 318 w 590"/>
                <a:gd name="T63" fmla="*/ 89 h 356"/>
                <a:gd name="T64" fmla="*/ 328 w 590"/>
                <a:gd name="T65" fmla="*/ 93 h 356"/>
                <a:gd name="T66" fmla="*/ 338 w 590"/>
                <a:gd name="T67" fmla="*/ 99 h 356"/>
                <a:gd name="T68" fmla="*/ 348 w 590"/>
                <a:gd name="T69" fmla="*/ 106 h 356"/>
                <a:gd name="T70" fmla="*/ 358 w 590"/>
                <a:gd name="T71" fmla="*/ 114 h 356"/>
                <a:gd name="T72" fmla="*/ 368 w 590"/>
                <a:gd name="T73" fmla="*/ 124 h 356"/>
                <a:gd name="T74" fmla="*/ 378 w 590"/>
                <a:gd name="T75" fmla="*/ 136 h 356"/>
                <a:gd name="T76" fmla="*/ 388 w 590"/>
                <a:gd name="T77" fmla="*/ 149 h 356"/>
                <a:gd name="T78" fmla="*/ 398 w 590"/>
                <a:gd name="T79" fmla="*/ 163 h 356"/>
                <a:gd name="T80" fmla="*/ 408 w 590"/>
                <a:gd name="T81" fmla="*/ 179 h 356"/>
                <a:gd name="T82" fmla="*/ 418 w 590"/>
                <a:gd name="T83" fmla="*/ 196 h 356"/>
                <a:gd name="T84" fmla="*/ 428 w 590"/>
                <a:gd name="T85" fmla="*/ 214 h 356"/>
                <a:gd name="T86" fmla="*/ 438 w 590"/>
                <a:gd name="T87" fmla="*/ 234 h 356"/>
                <a:gd name="T88" fmla="*/ 448 w 590"/>
                <a:gd name="T89" fmla="*/ 256 h 356"/>
                <a:gd name="T90" fmla="*/ 458 w 590"/>
                <a:gd name="T91" fmla="*/ 279 h 356"/>
                <a:gd name="T92" fmla="*/ 468 w 590"/>
                <a:gd name="T93" fmla="*/ 303 h 356"/>
                <a:gd name="T94" fmla="*/ 478 w 590"/>
                <a:gd name="T95" fmla="*/ 329 h 356"/>
                <a:gd name="T96" fmla="*/ 488 w 590"/>
                <a:gd name="T97" fmla="*/ 356 h 356"/>
                <a:gd name="T98" fmla="*/ 498 w 590"/>
                <a:gd name="T99" fmla="*/ 330 h 356"/>
                <a:gd name="T100" fmla="*/ 508 w 590"/>
                <a:gd name="T101" fmla="*/ 300 h 356"/>
                <a:gd name="T102" fmla="*/ 518 w 590"/>
                <a:gd name="T103" fmla="*/ 268 h 356"/>
                <a:gd name="T104" fmla="*/ 528 w 590"/>
                <a:gd name="T105" fmla="*/ 235 h 356"/>
                <a:gd name="T106" fmla="*/ 538 w 590"/>
                <a:gd name="T107" fmla="*/ 201 h 356"/>
                <a:gd name="T108" fmla="*/ 548 w 590"/>
                <a:gd name="T109" fmla="*/ 165 h 356"/>
                <a:gd name="T110" fmla="*/ 558 w 590"/>
                <a:gd name="T111" fmla="*/ 128 h 356"/>
                <a:gd name="T112" fmla="*/ 568 w 590"/>
                <a:gd name="T113" fmla="*/ 90 h 356"/>
                <a:gd name="T114" fmla="*/ 578 w 590"/>
                <a:gd name="T115" fmla="*/ 49 h 356"/>
                <a:gd name="T116" fmla="*/ 588 w 590"/>
                <a:gd name="T117" fmla="*/ 8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90" h="356">
                  <a:moveTo>
                    <a:pt x="0" y="16"/>
                  </a:moveTo>
                  <a:lnTo>
                    <a:pt x="2" y="25"/>
                  </a:lnTo>
                  <a:lnTo>
                    <a:pt x="4" y="33"/>
                  </a:lnTo>
                  <a:lnTo>
                    <a:pt x="6" y="41"/>
                  </a:lnTo>
                  <a:lnTo>
                    <a:pt x="8" y="49"/>
                  </a:lnTo>
                  <a:lnTo>
                    <a:pt x="10" y="58"/>
                  </a:lnTo>
                  <a:lnTo>
                    <a:pt x="12" y="66"/>
                  </a:lnTo>
                  <a:lnTo>
                    <a:pt x="14" y="74"/>
                  </a:lnTo>
                  <a:lnTo>
                    <a:pt x="16" y="82"/>
                  </a:lnTo>
                  <a:lnTo>
                    <a:pt x="18" y="90"/>
                  </a:lnTo>
                  <a:lnTo>
                    <a:pt x="20" y="97"/>
                  </a:lnTo>
                  <a:lnTo>
                    <a:pt x="22" y="105"/>
                  </a:lnTo>
                  <a:lnTo>
                    <a:pt x="24" y="113"/>
                  </a:lnTo>
                  <a:lnTo>
                    <a:pt x="26" y="120"/>
                  </a:lnTo>
                  <a:lnTo>
                    <a:pt x="28" y="128"/>
                  </a:lnTo>
                  <a:lnTo>
                    <a:pt x="30" y="136"/>
                  </a:lnTo>
                  <a:lnTo>
                    <a:pt x="32" y="143"/>
                  </a:lnTo>
                  <a:lnTo>
                    <a:pt x="34" y="151"/>
                  </a:lnTo>
                  <a:lnTo>
                    <a:pt x="36" y="158"/>
                  </a:lnTo>
                  <a:lnTo>
                    <a:pt x="38" y="165"/>
                  </a:lnTo>
                  <a:lnTo>
                    <a:pt x="40" y="173"/>
                  </a:lnTo>
                  <a:lnTo>
                    <a:pt x="42" y="180"/>
                  </a:lnTo>
                  <a:lnTo>
                    <a:pt x="44" y="187"/>
                  </a:lnTo>
                  <a:lnTo>
                    <a:pt x="46" y="194"/>
                  </a:lnTo>
                  <a:lnTo>
                    <a:pt x="48" y="201"/>
                  </a:lnTo>
                  <a:lnTo>
                    <a:pt x="50" y="208"/>
                  </a:lnTo>
                  <a:lnTo>
                    <a:pt x="52" y="215"/>
                  </a:lnTo>
                  <a:lnTo>
                    <a:pt x="54" y="222"/>
                  </a:lnTo>
                  <a:lnTo>
                    <a:pt x="56" y="229"/>
                  </a:lnTo>
                  <a:lnTo>
                    <a:pt x="58" y="235"/>
                  </a:lnTo>
                  <a:lnTo>
                    <a:pt x="60" y="242"/>
                  </a:lnTo>
                  <a:lnTo>
                    <a:pt x="62" y="249"/>
                  </a:lnTo>
                  <a:lnTo>
                    <a:pt x="64" y="255"/>
                  </a:lnTo>
                  <a:lnTo>
                    <a:pt x="66" y="262"/>
                  </a:lnTo>
                  <a:lnTo>
                    <a:pt x="68" y="268"/>
                  </a:lnTo>
                  <a:lnTo>
                    <a:pt x="70" y="275"/>
                  </a:lnTo>
                  <a:lnTo>
                    <a:pt x="72" y="281"/>
                  </a:lnTo>
                  <a:lnTo>
                    <a:pt x="74" y="287"/>
                  </a:lnTo>
                  <a:lnTo>
                    <a:pt x="76" y="293"/>
                  </a:lnTo>
                  <a:lnTo>
                    <a:pt x="78" y="300"/>
                  </a:lnTo>
                  <a:lnTo>
                    <a:pt x="80" y="306"/>
                  </a:lnTo>
                  <a:lnTo>
                    <a:pt x="82" y="312"/>
                  </a:lnTo>
                  <a:lnTo>
                    <a:pt x="84" y="318"/>
                  </a:lnTo>
                  <a:lnTo>
                    <a:pt x="86" y="324"/>
                  </a:lnTo>
                  <a:lnTo>
                    <a:pt x="88" y="330"/>
                  </a:lnTo>
                  <a:lnTo>
                    <a:pt x="90" y="335"/>
                  </a:lnTo>
                  <a:lnTo>
                    <a:pt x="92" y="341"/>
                  </a:lnTo>
                  <a:lnTo>
                    <a:pt x="94" y="347"/>
                  </a:lnTo>
                  <a:lnTo>
                    <a:pt x="96" y="353"/>
                  </a:lnTo>
                  <a:lnTo>
                    <a:pt x="98" y="356"/>
                  </a:lnTo>
                  <a:lnTo>
                    <a:pt x="100" y="350"/>
                  </a:lnTo>
                  <a:lnTo>
                    <a:pt x="102" y="345"/>
                  </a:lnTo>
                  <a:lnTo>
                    <a:pt x="104" y="339"/>
                  </a:lnTo>
                  <a:lnTo>
                    <a:pt x="106" y="334"/>
                  </a:lnTo>
                  <a:lnTo>
                    <a:pt x="108" y="329"/>
                  </a:lnTo>
                  <a:lnTo>
                    <a:pt x="110" y="323"/>
                  </a:lnTo>
                  <a:lnTo>
                    <a:pt x="112" y="318"/>
                  </a:lnTo>
                  <a:lnTo>
                    <a:pt x="114" y="313"/>
                  </a:lnTo>
                  <a:lnTo>
                    <a:pt x="116" y="308"/>
                  </a:lnTo>
                  <a:lnTo>
                    <a:pt x="118" y="303"/>
                  </a:lnTo>
                  <a:lnTo>
                    <a:pt x="120" y="298"/>
                  </a:lnTo>
                  <a:lnTo>
                    <a:pt x="122" y="293"/>
                  </a:lnTo>
                  <a:lnTo>
                    <a:pt x="124" y="288"/>
                  </a:lnTo>
                  <a:lnTo>
                    <a:pt x="126" y="283"/>
                  </a:lnTo>
                  <a:lnTo>
                    <a:pt x="128" y="279"/>
                  </a:lnTo>
                  <a:lnTo>
                    <a:pt x="130" y="274"/>
                  </a:lnTo>
                  <a:lnTo>
                    <a:pt x="132" y="269"/>
                  </a:lnTo>
                  <a:lnTo>
                    <a:pt x="134" y="265"/>
                  </a:lnTo>
                  <a:lnTo>
                    <a:pt x="136" y="260"/>
                  </a:lnTo>
                  <a:lnTo>
                    <a:pt x="138" y="256"/>
                  </a:lnTo>
                  <a:lnTo>
                    <a:pt x="140" y="251"/>
                  </a:lnTo>
                  <a:lnTo>
                    <a:pt x="142" y="247"/>
                  </a:lnTo>
                  <a:lnTo>
                    <a:pt x="144" y="243"/>
                  </a:lnTo>
                  <a:lnTo>
                    <a:pt x="146" y="238"/>
                  </a:lnTo>
                  <a:lnTo>
                    <a:pt x="148" y="234"/>
                  </a:lnTo>
                  <a:lnTo>
                    <a:pt x="150" y="230"/>
                  </a:lnTo>
                  <a:lnTo>
                    <a:pt x="152" y="226"/>
                  </a:lnTo>
                  <a:lnTo>
                    <a:pt x="154" y="222"/>
                  </a:lnTo>
                  <a:lnTo>
                    <a:pt x="156" y="218"/>
                  </a:lnTo>
                  <a:lnTo>
                    <a:pt x="158" y="214"/>
                  </a:lnTo>
                  <a:lnTo>
                    <a:pt x="160" y="210"/>
                  </a:lnTo>
                  <a:lnTo>
                    <a:pt x="162" y="207"/>
                  </a:lnTo>
                  <a:lnTo>
                    <a:pt x="164" y="203"/>
                  </a:lnTo>
                  <a:lnTo>
                    <a:pt x="166" y="199"/>
                  </a:lnTo>
                  <a:lnTo>
                    <a:pt x="168" y="196"/>
                  </a:lnTo>
                  <a:lnTo>
                    <a:pt x="170" y="192"/>
                  </a:lnTo>
                  <a:lnTo>
                    <a:pt x="172" y="189"/>
                  </a:lnTo>
                  <a:lnTo>
                    <a:pt x="174" y="185"/>
                  </a:lnTo>
                  <a:lnTo>
                    <a:pt x="176" y="182"/>
                  </a:lnTo>
                  <a:lnTo>
                    <a:pt x="178" y="179"/>
                  </a:lnTo>
                  <a:lnTo>
                    <a:pt x="180" y="175"/>
                  </a:lnTo>
                  <a:lnTo>
                    <a:pt x="182" y="172"/>
                  </a:lnTo>
                  <a:lnTo>
                    <a:pt x="184" y="169"/>
                  </a:lnTo>
                  <a:lnTo>
                    <a:pt x="186" y="166"/>
                  </a:lnTo>
                  <a:lnTo>
                    <a:pt x="188" y="163"/>
                  </a:lnTo>
                  <a:lnTo>
                    <a:pt x="190" y="160"/>
                  </a:lnTo>
                  <a:lnTo>
                    <a:pt x="192" y="157"/>
                  </a:lnTo>
                  <a:lnTo>
                    <a:pt x="194" y="154"/>
                  </a:lnTo>
                  <a:lnTo>
                    <a:pt x="196" y="151"/>
                  </a:lnTo>
                  <a:lnTo>
                    <a:pt x="198" y="149"/>
                  </a:lnTo>
                  <a:lnTo>
                    <a:pt x="200" y="146"/>
                  </a:lnTo>
                  <a:lnTo>
                    <a:pt x="202" y="143"/>
                  </a:lnTo>
                  <a:lnTo>
                    <a:pt x="204" y="141"/>
                  </a:lnTo>
                  <a:lnTo>
                    <a:pt x="206" y="138"/>
                  </a:lnTo>
                  <a:lnTo>
                    <a:pt x="208" y="136"/>
                  </a:lnTo>
                  <a:lnTo>
                    <a:pt x="210" y="133"/>
                  </a:lnTo>
                  <a:lnTo>
                    <a:pt x="212" y="131"/>
                  </a:lnTo>
                  <a:lnTo>
                    <a:pt x="214" y="129"/>
                  </a:lnTo>
                  <a:lnTo>
                    <a:pt x="216" y="126"/>
                  </a:lnTo>
                  <a:lnTo>
                    <a:pt x="218" y="124"/>
                  </a:lnTo>
                  <a:lnTo>
                    <a:pt x="220" y="122"/>
                  </a:lnTo>
                  <a:lnTo>
                    <a:pt x="222" y="120"/>
                  </a:lnTo>
                  <a:lnTo>
                    <a:pt x="224" y="118"/>
                  </a:lnTo>
                  <a:lnTo>
                    <a:pt x="226" y="116"/>
                  </a:lnTo>
                  <a:lnTo>
                    <a:pt x="228" y="114"/>
                  </a:lnTo>
                  <a:lnTo>
                    <a:pt x="230" y="112"/>
                  </a:lnTo>
                  <a:lnTo>
                    <a:pt x="232" y="111"/>
                  </a:lnTo>
                  <a:lnTo>
                    <a:pt x="234" y="109"/>
                  </a:lnTo>
                  <a:lnTo>
                    <a:pt x="236" y="107"/>
                  </a:lnTo>
                  <a:lnTo>
                    <a:pt x="238" y="106"/>
                  </a:lnTo>
                  <a:lnTo>
                    <a:pt x="240" y="104"/>
                  </a:lnTo>
                  <a:lnTo>
                    <a:pt x="242" y="103"/>
                  </a:lnTo>
                  <a:lnTo>
                    <a:pt x="244" y="101"/>
                  </a:lnTo>
                  <a:lnTo>
                    <a:pt x="246" y="100"/>
                  </a:lnTo>
                  <a:lnTo>
                    <a:pt x="248" y="99"/>
                  </a:lnTo>
                  <a:lnTo>
                    <a:pt x="250" y="97"/>
                  </a:lnTo>
                  <a:lnTo>
                    <a:pt x="252" y="96"/>
                  </a:lnTo>
                  <a:lnTo>
                    <a:pt x="254" y="95"/>
                  </a:lnTo>
                  <a:lnTo>
                    <a:pt x="256" y="94"/>
                  </a:lnTo>
                  <a:lnTo>
                    <a:pt x="258" y="93"/>
                  </a:lnTo>
                  <a:lnTo>
                    <a:pt x="260" y="92"/>
                  </a:lnTo>
                  <a:lnTo>
                    <a:pt x="262" y="91"/>
                  </a:lnTo>
                  <a:lnTo>
                    <a:pt x="264" y="90"/>
                  </a:lnTo>
                  <a:lnTo>
                    <a:pt x="266" y="89"/>
                  </a:lnTo>
                  <a:lnTo>
                    <a:pt x="268" y="89"/>
                  </a:lnTo>
                  <a:lnTo>
                    <a:pt x="270" y="88"/>
                  </a:lnTo>
                  <a:lnTo>
                    <a:pt x="272" y="87"/>
                  </a:lnTo>
                  <a:lnTo>
                    <a:pt x="274" y="87"/>
                  </a:lnTo>
                  <a:lnTo>
                    <a:pt x="276" y="86"/>
                  </a:lnTo>
                  <a:lnTo>
                    <a:pt x="278" y="86"/>
                  </a:lnTo>
                  <a:lnTo>
                    <a:pt x="280" y="85"/>
                  </a:lnTo>
                  <a:lnTo>
                    <a:pt x="282" y="85"/>
                  </a:lnTo>
                  <a:lnTo>
                    <a:pt x="284" y="85"/>
                  </a:lnTo>
                  <a:lnTo>
                    <a:pt x="286" y="84"/>
                  </a:lnTo>
                  <a:lnTo>
                    <a:pt x="288" y="84"/>
                  </a:lnTo>
                  <a:lnTo>
                    <a:pt x="290" y="84"/>
                  </a:lnTo>
                  <a:lnTo>
                    <a:pt x="292" y="84"/>
                  </a:lnTo>
                  <a:lnTo>
                    <a:pt x="294" y="84"/>
                  </a:lnTo>
                  <a:lnTo>
                    <a:pt x="296" y="84"/>
                  </a:lnTo>
                  <a:lnTo>
                    <a:pt x="298" y="84"/>
                  </a:lnTo>
                  <a:lnTo>
                    <a:pt x="300" y="84"/>
                  </a:lnTo>
                  <a:lnTo>
                    <a:pt x="302" y="85"/>
                  </a:lnTo>
                  <a:lnTo>
                    <a:pt x="304" y="85"/>
                  </a:lnTo>
                  <a:lnTo>
                    <a:pt x="306" y="85"/>
                  </a:lnTo>
                  <a:lnTo>
                    <a:pt x="308" y="86"/>
                  </a:lnTo>
                  <a:lnTo>
                    <a:pt x="310" y="86"/>
                  </a:lnTo>
                  <a:lnTo>
                    <a:pt x="312" y="87"/>
                  </a:lnTo>
                  <a:lnTo>
                    <a:pt x="314" y="87"/>
                  </a:lnTo>
                  <a:lnTo>
                    <a:pt x="316" y="88"/>
                  </a:lnTo>
                  <a:lnTo>
                    <a:pt x="318" y="89"/>
                  </a:lnTo>
                  <a:lnTo>
                    <a:pt x="320" y="89"/>
                  </a:lnTo>
                  <a:lnTo>
                    <a:pt x="322" y="90"/>
                  </a:lnTo>
                  <a:lnTo>
                    <a:pt x="324" y="91"/>
                  </a:lnTo>
                  <a:lnTo>
                    <a:pt x="326" y="92"/>
                  </a:lnTo>
                  <a:lnTo>
                    <a:pt x="328" y="93"/>
                  </a:lnTo>
                  <a:lnTo>
                    <a:pt x="330" y="94"/>
                  </a:lnTo>
                  <a:lnTo>
                    <a:pt x="332" y="95"/>
                  </a:lnTo>
                  <a:lnTo>
                    <a:pt x="334" y="96"/>
                  </a:lnTo>
                  <a:lnTo>
                    <a:pt x="336" y="97"/>
                  </a:lnTo>
                  <a:lnTo>
                    <a:pt x="338" y="99"/>
                  </a:lnTo>
                  <a:lnTo>
                    <a:pt x="340" y="100"/>
                  </a:lnTo>
                  <a:lnTo>
                    <a:pt x="342" y="101"/>
                  </a:lnTo>
                  <a:lnTo>
                    <a:pt x="344" y="103"/>
                  </a:lnTo>
                  <a:lnTo>
                    <a:pt x="346" y="104"/>
                  </a:lnTo>
                  <a:lnTo>
                    <a:pt x="348" y="106"/>
                  </a:lnTo>
                  <a:lnTo>
                    <a:pt x="350" y="107"/>
                  </a:lnTo>
                  <a:lnTo>
                    <a:pt x="352" y="109"/>
                  </a:lnTo>
                  <a:lnTo>
                    <a:pt x="354" y="111"/>
                  </a:lnTo>
                  <a:lnTo>
                    <a:pt x="356" y="112"/>
                  </a:lnTo>
                  <a:lnTo>
                    <a:pt x="358" y="114"/>
                  </a:lnTo>
                  <a:lnTo>
                    <a:pt x="360" y="116"/>
                  </a:lnTo>
                  <a:lnTo>
                    <a:pt x="362" y="118"/>
                  </a:lnTo>
                  <a:lnTo>
                    <a:pt x="364" y="120"/>
                  </a:lnTo>
                  <a:lnTo>
                    <a:pt x="366" y="122"/>
                  </a:lnTo>
                  <a:lnTo>
                    <a:pt x="368" y="124"/>
                  </a:lnTo>
                  <a:lnTo>
                    <a:pt x="370" y="126"/>
                  </a:lnTo>
                  <a:lnTo>
                    <a:pt x="372" y="129"/>
                  </a:lnTo>
                  <a:lnTo>
                    <a:pt x="374" y="131"/>
                  </a:lnTo>
                  <a:lnTo>
                    <a:pt x="376" y="133"/>
                  </a:lnTo>
                  <a:lnTo>
                    <a:pt x="378" y="136"/>
                  </a:lnTo>
                  <a:lnTo>
                    <a:pt x="380" y="138"/>
                  </a:lnTo>
                  <a:lnTo>
                    <a:pt x="382" y="141"/>
                  </a:lnTo>
                  <a:lnTo>
                    <a:pt x="384" y="143"/>
                  </a:lnTo>
                  <a:lnTo>
                    <a:pt x="386" y="146"/>
                  </a:lnTo>
                  <a:lnTo>
                    <a:pt x="388" y="149"/>
                  </a:lnTo>
                  <a:lnTo>
                    <a:pt x="390" y="151"/>
                  </a:lnTo>
                  <a:lnTo>
                    <a:pt x="392" y="154"/>
                  </a:lnTo>
                  <a:lnTo>
                    <a:pt x="394" y="157"/>
                  </a:lnTo>
                  <a:lnTo>
                    <a:pt x="396" y="160"/>
                  </a:lnTo>
                  <a:lnTo>
                    <a:pt x="398" y="163"/>
                  </a:lnTo>
                  <a:lnTo>
                    <a:pt x="400" y="166"/>
                  </a:lnTo>
                  <a:lnTo>
                    <a:pt x="402" y="169"/>
                  </a:lnTo>
                  <a:lnTo>
                    <a:pt x="404" y="172"/>
                  </a:lnTo>
                  <a:lnTo>
                    <a:pt x="406" y="175"/>
                  </a:lnTo>
                  <a:lnTo>
                    <a:pt x="408" y="179"/>
                  </a:lnTo>
                  <a:lnTo>
                    <a:pt x="410" y="182"/>
                  </a:lnTo>
                  <a:lnTo>
                    <a:pt x="412" y="185"/>
                  </a:lnTo>
                  <a:lnTo>
                    <a:pt x="414" y="189"/>
                  </a:lnTo>
                  <a:lnTo>
                    <a:pt x="416" y="192"/>
                  </a:lnTo>
                  <a:lnTo>
                    <a:pt x="418" y="196"/>
                  </a:lnTo>
                  <a:lnTo>
                    <a:pt x="420" y="199"/>
                  </a:lnTo>
                  <a:lnTo>
                    <a:pt x="422" y="203"/>
                  </a:lnTo>
                  <a:lnTo>
                    <a:pt x="424" y="207"/>
                  </a:lnTo>
                  <a:lnTo>
                    <a:pt x="426" y="210"/>
                  </a:lnTo>
                  <a:lnTo>
                    <a:pt x="428" y="214"/>
                  </a:lnTo>
                  <a:lnTo>
                    <a:pt x="430" y="218"/>
                  </a:lnTo>
                  <a:lnTo>
                    <a:pt x="432" y="222"/>
                  </a:lnTo>
                  <a:lnTo>
                    <a:pt x="434" y="226"/>
                  </a:lnTo>
                  <a:lnTo>
                    <a:pt x="436" y="230"/>
                  </a:lnTo>
                  <a:lnTo>
                    <a:pt x="438" y="234"/>
                  </a:lnTo>
                  <a:lnTo>
                    <a:pt x="440" y="238"/>
                  </a:lnTo>
                  <a:lnTo>
                    <a:pt x="442" y="243"/>
                  </a:lnTo>
                  <a:lnTo>
                    <a:pt x="444" y="247"/>
                  </a:lnTo>
                  <a:lnTo>
                    <a:pt x="446" y="251"/>
                  </a:lnTo>
                  <a:lnTo>
                    <a:pt x="448" y="256"/>
                  </a:lnTo>
                  <a:lnTo>
                    <a:pt x="450" y="260"/>
                  </a:lnTo>
                  <a:lnTo>
                    <a:pt x="452" y="265"/>
                  </a:lnTo>
                  <a:lnTo>
                    <a:pt x="454" y="269"/>
                  </a:lnTo>
                  <a:lnTo>
                    <a:pt x="456" y="274"/>
                  </a:lnTo>
                  <a:lnTo>
                    <a:pt x="458" y="279"/>
                  </a:lnTo>
                  <a:lnTo>
                    <a:pt x="460" y="283"/>
                  </a:lnTo>
                  <a:lnTo>
                    <a:pt x="462" y="288"/>
                  </a:lnTo>
                  <a:lnTo>
                    <a:pt x="464" y="293"/>
                  </a:lnTo>
                  <a:lnTo>
                    <a:pt x="466" y="298"/>
                  </a:lnTo>
                  <a:lnTo>
                    <a:pt x="468" y="303"/>
                  </a:lnTo>
                  <a:lnTo>
                    <a:pt x="470" y="308"/>
                  </a:lnTo>
                  <a:lnTo>
                    <a:pt x="472" y="313"/>
                  </a:lnTo>
                  <a:lnTo>
                    <a:pt x="474" y="318"/>
                  </a:lnTo>
                  <a:lnTo>
                    <a:pt x="476" y="323"/>
                  </a:lnTo>
                  <a:lnTo>
                    <a:pt x="478" y="329"/>
                  </a:lnTo>
                  <a:lnTo>
                    <a:pt x="480" y="334"/>
                  </a:lnTo>
                  <a:lnTo>
                    <a:pt x="482" y="339"/>
                  </a:lnTo>
                  <a:lnTo>
                    <a:pt x="484" y="345"/>
                  </a:lnTo>
                  <a:lnTo>
                    <a:pt x="486" y="350"/>
                  </a:lnTo>
                  <a:lnTo>
                    <a:pt x="488" y="356"/>
                  </a:lnTo>
                  <a:lnTo>
                    <a:pt x="490" y="353"/>
                  </a:lnTo>
                  <a:lnTo>
                    <a:pt x="492" y="347"/>
                  </a:lnTo>
                  <a:lnTo>
                    <a:pt x="494" y="341"/>
                  </a:lnTo>
                  <a:lnTo>
                    <a:pt x="496" y="335"/>
                  </a:lnTo>
                  <a:lnTo>
                    <a:pt x="498" y="330"/>
                  </a:lnTo>
                  <a:lnTo>
                    <a:pt x="500" y="324"/>
                  </a:lnTo>
                  <a:lnTo>
                    <a:pt x="502" y="318"/>
                  </a:lnTo>
                  <a:lnTo>
                    <a:pt x="504" y="312"/>
                  </a:lnTo>
                  <a:lnTo>
                    <a:pt x="506" y="306"/>
                  </a:lnTo>
                  <a:lnTo>
                    <a:pt x="508" y="300"/>
                  </a:lnTo>
                  <a:lnTo>
                    <a:pt x="510" y="293"/>
                  </a:lnTo>
                  <a:lnTo>
                    <a:pt x="512" y="287"/>
                  </a:lnTo>
                  <a:lnTo>
                    <a:pt x="514" y="281"/>
                  </a:lnTo>
                  <a:lnTo>
                    <a:pt x="516" y="275"/>
                  </a:lnTo>
                  <a:lnTo>
                    <a:pt x="518" y="268"/>
                  </a:lnTo>
                  <a:lnTo>
                    <a:pt x="520" y="262"/>
                  </a:lnTo>
                  <a:lnTo>
                    <a:pt x="522" y="255"/>
                  </a:lnTo>
                  <a:lnTo>
                    <a:pt x="524" y="249"/>
                  </a:lnTo>
                  <a:lnTo>
                    <a:pt x="526" y="242"/>
                  </a:lnTo>
                  <a:lnTo>
                    <a:pt x="528" y="235"/>
                  </a:lnTo>
                  <a:lnTo>
                    <a:pt x="530" y="229"/>
                  </a:lnTo>
                  <a:lnTo>
                    <a:pt x="532" y="222"/>
                  </a:lnTo>
                  <a:lnTo>
                    <a:pt x="534" y="215"/>
                  </a:lnTo>
                  <a:lnTo>
                    <a:pt x="536" y="208"/>
                  </a:lnTo>
                  <a:lnTo>
                    <a:pt x="538" y="201"/>
                  </a:lnTo>
                  <a:lnTo>
                    <a:pt x="540" y="194"/>
                  </a:lnTo>
                  <a:lnTo>
                    <a:pt x="542" y="187"/>
                  </a:lnTo>
                  <a:lnTo>
                    <a:pt x="544" y="180"/>
                  </a:lnTo>
                  <a:lnTo>
                    <a:pt x="546" y="173"/>
                  </a:lnTo>
                  <a:lnTo>
                    <a:pt x="548" y="165"/>
                  </a:lnTo>
                  <a:lnTo>
                    <a:pt x="550" y="158"/>
                  </a:lnTo>
                  <a:lnTo>
                    <a:pt x="552" y="151"/>
                  </a:lnTo>
                  <a:lnTo>
                    <a:pt x="554" y="143"/>
                  </a:lnTo>
                  <a:lnTo>
                    <a:pt x="556" y="136"/>
                  </a:lnTo>
                  <a:lnTo>
                    <a:pt x="558" y="128"/>
                  </a:lnTo>
                  <a:lnTo>
                    <a:pt x="560" y="120"/>
                  </a:lnTo>
                  <a:lnTo>
                    <a:pt x="562" y="113"/>
                  </a:lnTo>
                  <a:lnTo>
                    <a:pt x="564" y="105"/>
                  </a:lnTo>
                  <a:lnTo>
                    <a:pt x="566" y="97"/>
                  </a:lnTo>
                  <a:lnTo>
                    <a:pt x="568" y="90"/>
                  </a:lnTo>
                  <a:lnTo>
                    <a:pt x="570" y="82"/>
                  </a:lnTo>
                  <a:lnTo>
                    <a:pt x="572" y="74"/>
                  </a:lnTo>
                  <a:lnTo>
                    <a:pt x="574" y="66"/>
                  </a:lnTo>
                  <a:lnTo>
                    <a:pt x="576" y="58"/>
                  </a:lnTo>
                  <a:lnTo>
                    <a:pt x="578" y="49"/>
                  </a:lnTo>
                  <a:lnTo>
                    <a:pt x="580" y="41"/>
                  </a:lnTo>
                  <a:lnTo>
                    <a:pt x="582" y="33"/>
                  </a:lnTo>
                  <a:lnTo>
                    <a:pt x="584" y="25"/>
                  </a:lnTo>
                  <a:lnTo>
                    <a:pt x="586" y="16"/>
                  </a:lnTo>
                  <a:lnTo>
                    <a:pt x="588" y="8"/>
                  </a:lnTo>
                  <a:lnTo>
                    <a:pt x="59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108">
              <a:extLst>
                <a:ext uri="{FF2B5EF4-FFF2-40B4-BE49-F238E27FC236}">
                  <a16:creationId xmlns:a16="http://schemas.microsoft.com/office/drawing/2014/main" id="{8772E65D-D304-4469-8051-E15C9EA14B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245" y="2432168"/>
              <a:ext cx="22560" cy="88627"/>
            </a:xfrm>
            <a:custGeom>
              <a:avLst/>
              <a:gdLst>
                <a:gd name="T0" fmla="*/ 4 w 4"/>
                <a:gd name="T1" fmla="*/ 16 h 16"/>
                <a:gd name="T2" fmla="*/ 2 w 4"/>
                <a:gd name="T3" fmla="*/ 8 h 16"/>
                <a:gd name="T4" fmla="*/ 0 w 4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16">
                  <a:moveTo>
                    <a:pt x="4" y="16"/>
                  </a:moveTo>
                  <a:lnTo>
                    <a:pt x="2" y="8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A4B6B53-C903-41CE-AD81-4533AF8D48DD}"/>
              </a:ext>
            </a:extLst>
          </p:cNvPr>
          <p:cNvCxnSpPr>
            <a:cxnSpLocks/>
          </p:cNvCxnSpPr>
          <p:nvPr/>
        </p:nvCxnSpPr>
        <p:spPr>
          <a:xfrm flipV="1">
            <a:off x="821698" y="3897110"/>
            <a:ext cx="2858654" cy="284551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40">
            <a:extLst>
              <a:ext uri="{FF2B5EF4-FFF2-40B4-BE49-F238E27FC236}">
                <a16:creationId xmlns:a16="http://schemas.microsoft.com/office/drawing/2014/main" id="{C0B36450-61FB-460A-81D1-FC661011E7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914" y="3929926"/>
            <a:ext cx="3528392" cy="2811442"/>
          </a:xfrm>
          <a:prstGeom prst="rect">
            <a:avLst/>
          </a:prstGeom>
        </p:spPr>
      </p:pic>
      <p:grpSp>
        <p:nvGrpSpPr>
          <p:cNvPr id="42" name="Group 41">
            <a:extLst>
              <a:ext uri="{FF2B5EF4-FFF2-40B4-BE49-F238E27FC236}">
                <a16:creationId xmlns:a16="http://schemas.microsoft.com/office/drawing/2014/main" id="{E5C4A740-A1C6-4663-9CB7-ECFA9B606BF1}"/>
              </a:ext>
            </a:extLst>
          </p:cNvPr>
          <p:cNvGrpSpPr/>
          <p:nvPr/>
        </p:nvGrpSpPr>
        <p:grpSpPr>
          <a:xfrm>
            <a:off x="5063079" y="3917678"/>
            <a:ext cx="2040685" cy="1417969"/>
            <a:chOff x="1848245" y="2432168"/>
            <a:chExt cx="3316248" cy="1988459"/>
          </a:xfrm>
        </p:grpSpPr>
        <p:sp>
          <p:nvSpPr>
            <p:cNvPr id="43" name="Freeform 109">
              <a:extLst>
                <a:ext uri="{FF2B5EF4-FFF2-40B4-BE49-F238E27FC236}">
                  <a16:creationId xmlns:a16="http://schemas.microsoft.com/office/drawing/2014/main" id="{31D5648E-7A62-44A9-8FC1-AF5F17EBC7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805" y="2432168"/>
              <a:ext cx="3293688" cy="1988459"/>
            </a:xfrm>
            <a:custGeom>
              <a:avLst/>
              <a:gdLst>
                <a:gd name="T0" fmla="*/ 8 w 590"/>
                <a:gd name="T1" fmla="*/ 49 h 356"/>
                <a:gd name="T2" fmla="*/ 18 w 590"/>
                <a:gd name="T3" fmla="*/ 90 h 356"/>
                <a:gd name="T4" fmla="*/ 28 w 590"/>
                <a:gd name="T5" fmla="*/ 128 h 356"/>
                <a:gd name="T6" fmla="*/ 38 w 590"/>
                <a:gd name="T7" fmla="*/ 165 h 356"/>
                <a:gd name="T8" fmla="*/ 48 w 590"/>
                <a:gd name="T9" fmla="*/ 201 h 356"/>
                <a:gd name="T10" fmla="*/ 58 w 590"/>
                <a:gd name="T11" fmla="*/ 235 h 356"/>
                <a:gd name="T12" fmla="*/ 68 w 590"/>
                <a:gd name="T13" fmla="*/ 268 h 356"/>
                <a:gd name="T14" fmla="*/ 78 w 590"/>
                <a:gd name="T15" fmla="*/ 300 h 356"/>
                <a:gd name="T16" fmla="*/ 88 w 590"/>
                <a:gd name="T17" fmla="*/ 330 h 356"/>
                <a:gd name="T18" fmla="*/ 98 w 590"/>
                <a:gd name="T19" fmla="*/ 356 h 356"/>
                <a:gd name="T20" fmla="*/ 108 w 590"/>
                <a:gd name="T21" fmla="*/ 329 h 356"/>
                <a:gd name="T22" fmla="*/ 118 w 590"/>
                <a:gd name="T23" fmla="*/ 303 h 356"/>
                <a:gd name="T24" fmla="*/ 128 w 590"/>
                <a:gd name="T25" fmla="*/ 279 h 356"/>
                <a:gd name="T26" fmla="*/ 138 w 590"/>
                <a:gd name="T27" fmla="*/ 256 h 356"/>
                <a:gd name="T28" fmla="*/ 148 w 590"/>
                <a:gd name="T29" fmla="*/ 234 h 356"/>
                <a:gd name="T30" fmla="*/ 158 w 590"/>
                <a:gd name="T31" fmla="*/ 214 h 356"/>
                <a:gd name="T32" fmla="*/ 168 w 590"/>
                <a:gd name="T33" fmla="*/ 196 h 356"/>
                <a:gd name="T34" fmla="*/ 178 w 590"/>
                <a:gd name="T35" fmla="*/ 179 h 356"/>
                <a:gd name="T36" fmla="*/ 188 w 590"/>
                <a:gd name="T37" fmla="*/ 163 h 356"/>
                <a:gd name="T38" fmla="*/ 198 w 590"/>
                <a:gd name="T39" fmla="*/ 149 h 356"/>
                <a:gd name="T40" fmla="*/ 208 w 590"/>
                <a:gd name="T41" fmla="*/ 136 h 356"/>
                <a:gd name="T42" fmla="*/ 218 w 590"/>
                <a:gd name="T43" fmla="*/ 124 h 356"/>
                <a:gd name="T44" fmla="*/ 228 w 590"/>
                <a:gd name="T45" fmla="*/ 114 h 356"/>
                <a:gd name="T46" fmla="*/ 238 w 590"/>
                <a:gd name="T47" fmla="*/ 106 h 356"/>
                <a:gd name="T48" fmla="*/ 248 w 590"/>
                <a:gd name="T49" fmla="*/ 99 h 356"/>
                <a:gd name="T50" fmla="*/ 258 w 590"/>
                <a:gd name="T51" fmla="*/ 93 h 356"/>
                <a:gd name="T52" fmla="*/ 268 w 590"/>
                <a:gd name="T53" fmla="*/ 89 h 356"/>
                <a:gd name="T54" fmla="*/ 278 w 590"/>
                <a:gd name="T55" fmla="*/ 86 h 356"/>
                <a:gd name="T56" fmla="*/ 288 w 590"/>
                <a:gd name="T57" fmla="*/ 84 h 356"/>
                <a:gd name="T58" fmla="*/ 298 w 590"/>
                <a:gd name="T59" fmla="*/ 84 h 356"/>
                <a:gd name="T60" fmla="*/ 308 w 590"/>
                <a:gd name="T61" fmla="*/ 86 h 356"/>
                <a:gd name="T62" fmla="*/ 318 w 590"/>
                <a:gd name="T63" fmla="*/ 89 h 356"/>
                <a:gd name="T64" fmla="*/ 328 w 590"/>
                <a:gd name="T65" fmla="*/ 93 h 356"/>
                <a:gd name="T66" fmla="*/ 338 w 590"/>
                <a:gd name="T67" fmla="*/ 99 h 356"/>
                <a:gd name="T68" fmla="*/ 348 w 590"/>
                <a:gd name="T69" fmla="*/ 106 h 356"/>
                <a:gd name="T70" fmla="*/ 358 w 590"/>
                <a:gd name="T71" fmla="*/ 114 h 356"/>
                <a:gd name="T72" fmla="*/ 368 w 590"/>
                <a:gd name="T73" fmla="*/ 124 h 356"/>
                <a:gd name="T74" fmla="*/ 378 w 590"/>
                <a:gd name="T75" fmla="*/ 136 h 356"/>
                <a:gd name="T76" fmla="*/ 388 w 590"/>
                <a:gd name="T77" fmla="*/ 149 h 356"/>
                <a:gd name="T78" fmla="*/ 398 w 590"/>
                <a:gd name="T79" fmla="*/ 163 h 356"/>
                <a:gd name="T80" fmla="*/ 408 w 590"/>
                <a:gd name="T81" fmla="*/ 179 h 356"/>
                <a:gd name="T82" fmla="*/ 418 w 590"/>
                <a:gd name="T83" fmla="*/ 196 h 356"/>
                <a:gd name="T84" fmla="*/ 428 w 590"/>
                <a:gd name="T85" fmla="*/ 214 h 356"/>
                <a:gd name="T86" fmla="*/ 438 w 590"/>
                <a:gd name="T87" fmla="*/ 234 h 356"/>
                <a:gd name="T88" fmla="*/ 448 w 590"/>
                <a:gd name="T89" fmla="*/ 256 h 356"/>
                <a:gd name="T90" fmla="*/ 458 w 590"/>
                <a:gd name="T91" fmla="*/ 279 h 356"/>
                <a:gd name="T92" fmla="*/ 468 w 590"/>
                <a:gd name="T93" fmla="*/ 303 h 356"/>
                <a:gd name="T94" fmla="*/ 478 w 590"/>
                <a:gd name="T95" fmla="*/ 329 h 356"/>
                <a:gd name="T96" fmla="*/ 488 w 590"/>
                <a:gd name="T97" fmla="*/ 356 h 356"/>
                <a:gd name="T98" fmla="*/ 498 w 590"/>
                <a:gd name="T99" fmla="*/ 330 h 356"/>
                <a:gd name="T100" fmla="*/ 508 w 590"/>
                <a:gd name="T101" fmla="*/ 300 h 356"/>
                <a:gd name="T102" fmla="*/ 518 w 590"/>
                <a:gd name="T103" fmla="*/ 268 h 356"/>
                <a:gd name="T104" fmla="*/ 528 w 590"/>
                <a:gd name="T105" fmla="*/ 235 h 356"/>
                <a:gd name="T106" fmla="*/ 538 w 590"/>
                <a:gd name="T107" fmla="*/ 201 h 356"/>
                <a:gd name="T108" fmla="*/ 548 w 590"/>
                <a:gd name="T109" fmla="*/ 165 h 356"/>
                <a:gd name="T110" fmla="*/ 558 w 590"/>
                <a:gd name="T111" fmla="*/ 128 h 356"/>
                <a:gd name="T112" fmla="*/ 568 w 590"/>
                <a:gd name="T113" fmla="*/ 90 h 356"/>
                <a:gd name="T114" fmla="*/ 578 w 590"/>
                <a:gd name="T115" fmla="*/ 49 h 356"/>
                <a:gd name="T116" fmla="*/ 588 w 590"/>
                <a:gd name="T117" fmla="*/ 8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90" h="356">
                  <a:moveTo>
                    <a:pt x="0" y="16"/>
                  </a:moveTo>
                  <a:lnTo>
                    <a:pt x="2" y="25"/>
                  </a:lnTo>
                  <a:lnTo>
                    <a:pt x="4" y="33"/>
                  </a:lnTo>
                  <a:lnTo>
                    <a:pt x="6" y="41"/>
                  </a:lnTo>
                  <a:lnTo>
                    <a:pt x="8" y="49"/>
                  </a:lnTo>
                  <a:lnTo>
                    <a:pt x="10" y="58"/>
                  </a:lnTo>
                  <a:lnTo>
                    <a:pt x="12" y="66"/>
                  </a:lnTo>
                  <a:lnTo>
                    <a:pt x="14" y="74"/>
                  </a:lnTo>
                  <a:lnTo>
                    <a:pt x="16" y="82"/>
                  </a:lnTo>
                  <a:lnTo>
                    <a:pt x="18" y="90"/>
                  </a:lnTo>
                  <a:lnTo>
                    <a:pt x="20" y="97"/>
                  </a:lnTo>
                  <a:lnTo>
                    <a:pt x="22" y="105"/>
                  </a:lnTo>
                  <a:lnTo>
                    <a:pt x="24" y="113"/>
                  </a:lnTo>
                  <a:lnTo>
                    <a:pt x="26" y="120"/>
                  </a:lnTo>
                  <a:lnTo>
                    <a:pt x="28" y="128"/>
                  </a:lnTo>
                  <a:lnTo>
                    <a:pt x="30" y="136"/>
                  </a:lnTo>
                  <a:lnTo>
                    <a:pt x="32" y="143"/>
                  </a:lnTo>
                  <a:lnTo>
                    <a:pt x="34" y="151"/>
                  </a:lnTo>
                  <a:lnTo>
                    <a:pt x="36" y="158"/>
                  </a:lnTo>
                  <a:lnTo>
                    <a:pt x="38" y="165"/>
                  </a:lnTo>
                  <a:lnTo>
                    <a:pt x="40" y="173"/>
                  </a:lnTo>
                  <a:lnTo>
                    <a:pt x="42" y="180"/>
                  </a:lnTo>
                  <a:lnTo>
                    <a:pt x="44" y="187"/>
                  </a:lnTo>
                  <a:lnTo>
                    <a:pt x="46" y="194"/>
                  </a:lnTo>
                  <a:lnTo>
                    <a:pt x="48" y="201"/>
                  </a:lnTo>
                  <a:lnTo>
                    <a:pt x="50" y="208"/>
                  </a:lnTo>
                  <a:lnTo>
                    <a:pt x="52" y="215"/>
                  </a:lnTo>
                  <a:lnTo>
                    <a:pt x="54" y="222"/>
                  </a:lnTo>
                  <a:lnTo>
                    <a:pt x="56" y="229"/>
                  </a:lnTo>
                  <a:lnTo>
                    <a:pt x="58" y="235"/>
                  </a:lnTo>
                  <a:lnTo>
                    <a:pt x="60" y="242"/>
                  </a:lnTo>
                  <a:lnTo>
                    <a:pt x="62" y="249"/>
                  </a:lnTo>
                  <a:lnTo>
                    <a:pt x="64" y="255"/>
                  </a:lnTo>
                  <a:lnTo>
                    <a:pt x="66" y="262"/>
                  </a:lnTo>
                  <a:lnTo>
                    <a:pt x="68" y="268"/>
                  </a:lnTo>
                  <a:lnTo>
                    <a:pt x="70" y="275"/>
                  </a:lnTo>
                  <a:lnTo>
                    <a:pt x="72" y="281"/>
                  </a:lnTo>
                  <a:lnTo>
                    <a:pt x="74" y="287"/>
                  </a:lnTo>
                  <a:lnTo>
                    <a:pt x="76" y="293"/>
                  </a:lnTo>
                  <a:lnTo>
                    <a:pt x="78" y="300"/>
                  </a:lnTo>
                  <a:lnTo>
                    <a:pt x="80" y="306"/>
                  </a:lnTo>
                  <a:lnTo>
                    <a:pt x="82" y="312"/>
                  </a:lnTo>
                  <a:lnTo>
                    <a:pt x="84" y="318"/>
                  </a:lnTo>
                  <a:lnTo>
                    <a:pt x="86" y="324"/>
                  </a:lnTo>
                  <a:lnTo>
                    <a:pt x="88" y="330"/>
                  </a:lnTo>
                  <a:lnTo>
                    <a:pt x="90" y="335"/>
                  </a:lnTo>
                  <a:lnTo>
                    <a:pt x="92" y="341"/>
                  </a:lnTo>
                  <a:lnTo>
                    <a:pt x="94" y="347"/>
                  </a:lnTo>
                  <a:lnTo>
                    <a:pt x="96" y="353"/>
                  </a:lnTo>
                  <a:lnTo>
                    <a:pt x="98" y="356"/>
                  </a:lnTo>
                  <a:lnTo>
                    <a:pt x="100" y="350"/>
                  </a:lnTo>
                  <a:lnTo>
                    <a:pt x="102" y="345"/>
                  </a:lnTo>
                  <a:lnTo>
                    <a:pt x="104" y="339"/>
                  </a:lnTo>
                  <a:lnTo>
                    <a:pt x="106" y="334"/>
                  </a:lnTo>
                  <a:lnTo>
                    <a:pt x="108" y="329"/>
                  </a:lnTo>
                  <a:lnTo>
                    <a:pt x="110" y="323"/>
                  </a:lnTo>
                  <a:lnTo>
                    <a:pt x="112" y="318"/>
                  </a:lnTo>
                  <a:lnTo>
                    <a:pt x="114" y="313"/>
                  </a:lnTo>
                  <a:lnTo>
                    <a:pt x="116" y="308"/>
                  </a:lnTo>
                  <a:lnTo>
                    <a:pt x="118" y="303"/>
                  </a:lnTo>
                  <a:lnTo>
                    <a:pt x="120" y="298"/>
                  </a:lnTo>
                  <a:lnTo>
                    <a:pt x="122" y="293"/>
                  </a:lnTo>
                  <a:lnTo>
                    <a:pt x="124" y="288"/>
                  </a:lnTo>
                  <a:lnTo>
                    <a:pt x="126" y="283"/>
                  </a:lnTo>
                  <a:lnTo>
                    <a:pt x="128" y="279"/>
                  </a:lnTo>
                  <a:lnTo>
                    <a:pt x="130" y="274"/>
                  </a:lnTo>
                  <a:lnTo>
                    <a:pt x="132" y="269"/>
                  </a:lnTo>
                  <a:lnTo>
                    <a:pt x="134" y="265"/>
                  </a:lnTo>
                  <a:lnTo>
                    <a:pt x="136" y="260"/>
                  </a:lnTo>
                  <a:lnTo>
                    <a:pt x="138" y="256"/>
                  </a:lnTo>
                  <a:lnTo>
                    <a:pt x="140" y="251"/>
                  </a:lnTo>
                  <a:lnTo>
                    <a:pt x="142" y="247"/>
                  </a:lnTo>
                  <a:lnTo>
                    <a:pt x="144" y="243"/>
                  </a:lnTo>
                  <a:lnTo>
                    <a:pt x="146" y="238"/>
                  </a:lnTo>
                  <a:lnTo>
                    <a:pt x="148" y="234"/>
                  </a:lnTo>
                  <a:lnTo>
                    <a:pt x="150" y="230"/>
                  </a:lnTo>
                  <a:lnTo>
                    <a:pt x="152" y="226"/>
                  </a:lnTo>
                  <a:lnTo>
                    <a:pt x="154" y="222"/>
                  </a:lnTo>
                  <a:lnTo>
                    <a:pt x="156" y="218"/>
                  </a:lnTo>
                  <a:lnTo>
                    <a:pt x="158" y="214"/>
                  </a:lnTo>
                  <a:lnTo>
                    <a:pt x="160" y="210"/>
                  </a:lnTo>
                  <a:lnTo>
                    <a:pt x="162" y="207"/>
                  </a:lnTo>
                  <a:lnTo>
                    <a:pt x="164" y="203"/>
                  </a:lnTo>
                  <a:lnTo>
                    <a:pt x="166" y="199"/>
                  </a:lnTo>
                  <a:lnTo>
                    <a:pt x="168" y="196"/>
                  </a:lnTo>
                  <a:lnTo>
                    <a:pt x="170" y="192"/>
                  </a:lnTo>
                  <a:lnTo>
                    <a:pt x="172" y="189"/>
                  </a:lnTo>
                  <a:lnTo>
                    <a:pt x="174" y="185"/>
                  </a:lnTo>
                  <a:lnTo>
                    <a:pt x="176" y="182"/>
                  </a:lnTo>
                  <a:lnTo>
                    <a:pt x="178" y="179"/>
                  </a:lnTo>
                  <a:lnTo>
                    <a:pt x="180" y="175"/>
                  </a:lnTo>
                  <a:lnTo>
                    <a:pt x="182" y="172"/>
                  </a:lnTo>
                  <a:lnTo>
                    <a:pt x="184" y="169"/>
                  </a:lnTo>
                  <a:lnTo>
                    <a:pt x="186" y="166"/>
                  </a:lnTo>
                  <a:lnTo>
                    <a:pt x="188" y="163"/>
                  </a:lnTo>
                  <a:lnTo>
                    <a:pt x="190" y="160"/>
                  </a:lnTo>
                  <a:lnTo>
                    <a:pt x="192" y="157"/>
                  </a:lnTo>
                  <a:lnTo>
                    <a:pt x="194" y="154"/>
                  </a:lnTo>
                  <a:lnTo>
                    <a:pt x="196" y="151"/>
                  </a:lnTo>
                  <a:lnTo>
                    <a:pt x="198" y="149"/>
                  </a:lnTo>
                  <a:lnTo>
                    <a:pt x="200" y="146"/>
                  </a:lnTo>
                  <a:lnTo>
                    <a:pt x="202" y="143"/>
                  </a:lnTo>
                  <a:lnTo>
                    <a:pt x="204" y="141"/>
                  </a:lnTo>
                  <a:lnTo>
                    <a:pt x="206" y="138"/>
                  </a:lnTo>
                  <a:lnTo>
                    <a:pt x="208" y="136"/>
                  </a:lnTo>
                  <a:lnTo>
                    <a:pt x="210" y="133"/>
                  </a:lnTo>
                  <a:lnTo>
                    <a:pt x="212" y="131"/>
                  </a:lnTo>
                  <a:lnTo>
                    <a:pt x="214" y="129"/>
                  </a:lnTo>
                  <a:lnTo>
                    <a:pt x="216" y="126"/>
                  </a:lnTo>
                  <a:lnTo>
                    <a:pt x="218" y="124"/>
                  </a:lnTo>
                  <a:lnTo>
                    <a:pt x="220" y="122"/>
                  </a:lnTo>
                  <a:lnTo>
                    <a:pt x="222" y="120"/>
                  </a:lnTo>
                  <a:lnTo>
                    <a:pt x="224" y="118"/>
                  </a:lnTo>
                  <a:lnTo>
                    <a:pt x="226" y="116"/>
                  </a:lnTo>
                  <a:lnTo>
                    <a:pt x="228" y="114"/>
                  </a:lnTo>
                  <a:lnTo>
                    <a:pt x="230" y="112"/>
                  </a:lnTo>
                  <a:lnTo>
                    <a:pt x="232" y="111"/>
                  </a:lnTo>
                  <a:lnTo>
                    <a:pt x="234" y="109"/>
                  </a:lnTo>
                  <a:lnTo>
                    <a:pt x="236" y="107"/>
                  </a:lnTo>
                  <a:lnTo>
                    <a:pt x="238" y="106"/>
                  </a:lnTo>
                  <a:lnTo>
                    <a:pt x="240" y="104"/>
                  </a:lnTo>
                  <a:lnTo>
                    <a:pt x="242" y="103"/>
                  </a:lnTo>
                  <a:lnTo>
                    <a:pt x="244" y="101"/>
                  </a:lnTo>
                  <a:lnTo>
                    <a:pt x="246" y="100"/>
                  </a:lnTo>
                  <a:lnTo>
                    <a:pt x="248" y="99"/>
                  </a:lnTo>
                  <a:lnTo>
                    <a:pt x="250" y="97"/>
                  </a:lnTo>
                  <a:lnTo>
                    <a:pt x="252" y="96"/>
                  </a:lnTo>
                  <a:lnTo>
                    <a:pt x="254" y="95"/>
                  </a:lnTo>
                  <a:lnTo>
                    <a:pt x="256" y="94"/>
                  </a:lnTo>
                  <a:lnTo>
                    <a:pt x="258" y="93"/>
                  </a:lnTo>
                  <a:lnTo>
                    <a:pt x="260" y="92"/>
                  </a:lnTo>
                  <a:lnTo>
                    <a:pt x="262" y="91"/>
                  </a:lnTo>
                  <a:lnTo>
                    <a:pt x="264" y="90"/>
                  </a:lnTo>
                  <a:lnTo>
                    <a:pt x="266" y="89"/>
                  </a:lnTo>
                  <a:lnTo>
                    <a:pt x="268" y="89"/>
                  </a:lnTo>
                  <a:lnTo>
                    <a:pt x="270" y="88"/>
                  </a:lnTo>
                  <a:lnTo>
                    <a:pt x="272" y="87"/>
                  </a:lnTo>
                  <a:lnTo>
                    <a:pt x="274" y="87"/>
                  </a:lnTo>
                  <a:lnTo>
                    <a:pt x="276" y="86"/>
                  </a:lnTo>
                  <a:lnTo>
                    <a:pt x="278" y="86"/>
                  </a:lnTo>
                  <a:lnTo>
                    <a:pt x="280" y="85"/>
                  </a:lnTo>
                  <a:lnTo>
                    <a:pt x="282" y="85"/>
                  </a:lnTo>
                  <a:lnTo>
                    <a:pt x="284" y="85"/>
                  </a:lnTo>
                  <a:lnTo>
                    <a:pt x="286" y="84"/>
                  </a:lnTo>
                  <a:lnTo>
                    <a:pt x="288" y="84"/>
                  </a:lnTo>
                  <a:lnTo>
                    <a:pt x="290" y="84"/>
                  </a:lnTo>
                  <a:lnTo>
                    <a:pt x="292" y="84"/>
                  </a:lnTo>
                  <a:lnTo>
                    <a:pt x="294" y="84"/>
                  </a:lnTo>
                  <a:lnTo>
                    <a:pt x="296" y="84"/>
                  </a:lnTo>
                  <a:lnTo>
                    <a:pt x="298" y="84"/>
                  </a:lnTo>
                  <a:lnTo>
                    <a:pt x="300" y="84"/>
                  </a:lnTo>
                  <a:lnTo>
                    <a:pt x="302" y="85"/>
                  </a:lnTo>
                  <a:lnTo>
                    <a:pt x="304" y="85"/>
                  </a:lnTo>
                  <a:lnTo>
                    <a:pt x="306" y="85"/>
                  </a:lnTo>
                  <a:lnTo>
                    <a:pt x="308" y="86"/>
                  </a:lnTo>
                  <a:lnTo>
                    <a:pt x="310" y="86"/>
                  </a:lnTo>
                  <a:lnTo>
                    <a:pt x="312" y="87"/>
                  </a:lnTo>
                  <a:lnTo>
                    <a:pt x="314" y="87"/>
                  </a:lnTo>
                  <a:lnTo>
                    <a:pt x="316" y="88"/>
                  </a:lnTo>
                  <a:lnTo>
                    <a:pt x="318" y="89"/>
                  </a:lnTo>
                  <a:lnTo>
                    <a:pt x="320" y="89"/>
                  </a:lnTo>
                  <a:lnTo>
                    <a:pt x="322" y="90"/>
                  </a:lnTo>
                  <a:lnTo>
                    <a:pt x="324" y="91"/>
                  </a:lnTo>
                  <a:lnTo>
                    <a:pt x="326" y="92"/>
                  </a:lnTo>
                  <a:lnTo>
                    <a:pt x="328" y="93"/>
                  </a:lnTo>
                  <a:lnTo>
                    <a:pt x="330" y="94"/>
                  </a:lnTo>
                  <a:lnTo>
                    <a:pt x="332" y="95"/>
                  </a:lnTo>
                  <a:lnTo>
                    <a:pt x="334" y="96"/>
                  </a:lnTo>
                  <a:lnTo>
                    <a:pt x="336" y="97"/>
                  </a:lnTo>
                  <a:lnTo>
                    <a:pt x="338" y="99"/>
                  </a:lnTo>
                  <a:lnTo>
                    <a:pt x="340" y="100"/>
                  </a:lnTo>
                  <a:lnTo>
                    <a:pt x="342" y="101"/>
                  </a:lnTo>
                  <a:lnTo>
                    <a:pt x="344" y="103"/>
                  </a:lnTo>
                  <a:lnTo>
                    <a:pt x="346" y="104"/>
                  </a:lnTo>
                  <a:lnTo>
                    <a:pt x="348" y="106"/>
                  </a:lnTo>
                  <a:lnTo>
                    <a:pt x="350" y="107"/>
                  </a:lnTo>
                  <a:lnTo>
                    <a:pt x="352" y="109"/>
                  </a:lnTo>
                  <a:lnTo>
                    <a:pt x="354" y="111"/>
                  </a:lnTo>
                  <a:lnTo>
                    <a:pt x="356" y="112"/>
                  </a:lnTo>
                  <a:lnTo>
                    <a:pt x="358" y="114"/>
                  </a:lnTo>
                  <a:lnTo>
                    <a:pt x="360" y="116"/>
                  </a:lnTo>
                  <a:lnTo>
                    <a:pt x="362" y="118"/>
                  </a:lnTo>
                  <a:lnTo>
                    <a:pt x="364" y="120"/>
                  </a:lnTo>
                  <a:lnTo>
                    <a:pt x="366" y="122"/>
                  </a:lnTo>
                  <a:lnTo>
                    <a:pt x="368" y="124"/>
                  </a:lnTo>
                  <a:lnTo>
                    <a:pt x="370" y="126"/>
                  </a:lnTo>
                  <a:lnTo>
                    <a:pt x="372" y="129"/>
                  </a:lnTo>
                  <a:lnTo>
                    <a:pt x="374" y="131"/>
                  </a:lnTo>
                  <a:lnTo>
                    <a:pt x="376" y="133"/>
                  </a:lnTo>
                  <a:lnTo>
                    <a:pt x="378" y="136"/>
                  </a:lnTo>
                  <a:lnTo>
                    <a:pt x="380" y="138"/>
                  </a:lnTo>
                  <a:lnTo>
                    <a:pt x="382" y="141"/>
                  </a:lnTo>
                  <a:lnTo>
                    <a:pt x="384" y="143"/>
                  </a:lnTo>
                  <a:lnTo>
                    <a:pt x="386" y="146"/>
                  </a:lnTo>
                  <a:lnTo>
                    <a:pt x="388" y="149"/>
                  </a:lnTo>
                  <a:lnTo>
                    <a:pt x="390" y="151"/>
                  </a:lnTo>
                  <a:lnTo>
                    <a:pt x="392" y="154"/>
                  </a:lnTo>
                  <a:lnTo>
                    <a:pt x="394" y="157"/>
                  </a:lnTo>
                  <a:lnTo>
                    <a:pt x="396" y="160"/>
                  </a:lnTo>
                  <a:lnTo>
                    <a:pt x="398" y="163"/>
                  </a:lnTo>
                  <a:lnTo>
                    <a:pt x="400" y="166"/>
                  </a:lnTo>
                  <a:lnTo>
                    <a:pt x="402" y="169"/>
                  </a:lnTo>
                  <a:lnTo>
                    <a:pt x="404" y="172"/>
                  </a:lnTo>
                  <a:lnTo>
                    <a:pt x="406" y="175"/>
                  </a:lnTo>
                  <a:lnTo>
                    <a:pt x="408" y="179"/>
                  </a:lnTo>
                  <a:lnTo>
                    <a:pt x="410" y="182"/>
                  </a:lnTo>
                  <a:lnTo>
                    <a:pt x="412" y="185"/>
                  </a:lnTo>
                  <a:lnTo>
                    <a:pt x="414" y="189"/>
                  </a:lnTo>
                  <a:lnTo>
                    <a:pt x="416" y="192"/>
                  </a:lnTo>
                  <a:lnTo>
                    <a:pt x="418" y="196"/>
                  </a:lnTo>
                  <a:lnTo>
                    <a:pt x="420" y="199"/>
                  </a:lnTo>
                  <a:lnTo>
                    <a:pt x="422" y="203"/>
                  </a:lnTo>
                  <a:lnTo>
                    <a:pt x="424" y="207"/>
                  </a:lnTo>
                  <a:lnTo>
                    <a:pt x="426" y="210"/>
                  </a:lnTo>
                  <a:lnTo>
                    <a:pt x="428" y="214"/>
                  </a:lnTo>
                  <a:lnTo>
                    <a:pt x="430" y="218"/>
                  </a:lnTo>
                  <a:lnTo>
                    <a:pt x="432" y="222"/>
                  </a:lnTo>
                  <a:lnTo>
                    <a:pt x="434" y="226"/>
                  </a:lnTo>
                  <a:lnTo>
                    <a:pt x="436" y="230"/>
                  </a:lnTo>
                  <a:lnTo>
                    <a:pt x="438" y="234"/>
                  </a:lnTo>
                  <a:lnTo>
                    <a:pt x="440" y="238"/>
                  </a:lnTo>
                  <a:lnTo>
                    <a:pt x="442" y="243"/>
                  </a:lnTo>
                  <a:lnTo>
                    <a:pt x="444" y="247"/>
                  </a:lnTo>
                  <a:lnTo>
                    <a:pt x="446" y="251"/>
                  </a:lnTo>
                  <a:lnTo>
                    <a:pt x="448" y="256"/>
                  </a:lnTo>
                  <a:lnTo>
                    <a:pt x="450" y="260"/>
                  </a:lnTo>
                  <a:lnTo>
                    <a:pt x="452" y="265"/>
                  </a:lnTo>
                  <a:lnTo>
                    <a:pt x="454" y="269"/>
                  </a:lnTo>
                  <a:lnTo>
                    <a:pt x="456" y="274"/>
                  </a:lnTo>
                  <a:lnTo>
                    <a:pt x="458" y="279"/>
                  </a:lnTo>
                  <a:lnTo>
                    <a:pt x="460" y="283"/>
                  </a:lnTo>
                  <a:lnTo>
                    <a:pt x="462" y="288"/>
                  </a:lnTo>
                  <a:lnTo>
                    <a:pt x="464" y="293"/>
                  </a:lnTo>
                  <a:lnTo>
                    <a:pt x="466" y="298"/>
                  </a:lnTo>
                  <a:lnTo>
                    <a:pt x="468" y="303"/>
                  </a:lnTo>
                  <a:lnTo>
                    <a:pt x="470" y="308"/>
                  </a:lnTo>
                  <a:lnTo>
                    <a:pt x="472" y="313"/>
                  </a:lnTo>
                  <a:lnTo>
                    <a:pt x="474" y="318"/>
                  </a:lnTo>
                  <a:lnTo>
                    <a:pt x="476" y="323"/>
                  </a:lnTo>
                  <a:lnTo>
                    <a:pt x="478" y="329"/>
                  </a:lnTo>
                  <a:lnTo>
                    <a:pt x="480" y="334"/>
                  </a:lnTo>
                  <a:lnTo>
                    <a:pt x="482" y="339"/>
                  </a:lnTo>
                  <a:lnTo>
                    <a:pt x="484" y="345"/>
                  </a:lnTo>
                  <a:lnTo>
                    <a:pt x="486" y="350"/>
                  </a:lnTo>
                  <a:lnTo>
                    <a:pt x="488" y="356"/>
                  </a:lnTo>
                  <a:lnTo>
                    <a:pt x="490" y="353"/>
                  </a:lnTo>
                  <a:lnTo>
                    <a:pt x="492" y="347"/>
                  </a:lnTo>
                  <a:lnTo>
                    <a:pt x="494" y="341"/>
                  </a:lnTo>
                  <a:lnTo>
                    <a:pt x="496" y="335"/>
                  </a:lnTo>
                  <a:lnTo>
                    <a:pt x="498" y="330"/>
                  </a:lnTo>
                  <a:lnTo>
                    <a:pt x="500" y="324"/>
                  </a:lnTo>
                  <a:lnTo>
                    <a:pt x="502" y="318"/>
                  </a:lnTo>
                  <a:lnTo>
                    <a:pt x="504" y="312"/>
                  </a:lnTo>
                  <a:lnTo>
                    <a:pt x="506" y="306"/>
                  </a:lnTo>
                  <a:lnTo>
                    <a:pt x="508" y="300"/>
                  </a:lnTo>
                  <a:lnTo>
                    <a:pt x="510" y="293"/>
                  </a:lnTo>
                  <a:lnTo>
                    <a:pt x="512" y="287"/>
                  </a:lnTo>
                  <a:lnTo>
                    <a:pt x="514" y="281"/>
                  </a:lnTo>
                  <a:lnTo>
                    <a:pt x="516" y="275"/>
                  </a:lnTo>
                  <a:lnTo>
                    <a:pt x="518" y="268"/>
                  </a:lnTo>
                  <a:lnTo>
                    <a:pt x="520" y="262"/>
                  </a:lnTo>
                  <a:lnTo>
                    <a:pt x="522" y="255"/>
                  </a:lnTo>
                  <a:lnTo>
                    <a:pt x="524" y="249"/>
                  </a:lnTo>
                  <a:lnTo>
                    <a:pt x="526" y="242"/>
                  </a:lnTo>
                  <a:lnTo>
                    <a:pt x="528" y="235"/>
                  </a:lnTo>
                  <a:lnTo>
                    <a:pt x="530" y="229"/>
                  </a:lnTo>
                  <a:lnTo>
                    <a:pt x="532" y="222"/>
                  </a:lnTo>
                  <a:lnTo>
                    <a:pt x="534" y="215"/>
                  </a:lnTo>
                  <a:lnTo>
                    <a:pt x="536" y="208"/>
                  </a:lnTo>
                  <a:lnTo>
                    <a:pt x="538" y="201"/>
                  </a:lnTo>
                  <a:lnTo>
                    <a:pt x="540" y="194"/>
                  </a:lnTo>
                  <a:lnTo>
                    <a:pt x="542" y="187"/>
                  </a:lnTo>
                  <a:lnTo>
                    <a:pt x="544" y="180"/>
                  </a:lnTo>
                  <a:lnTo>
                    <a:pt x="546" y="173"/>
                  </a:lnTo>
                  <a:lnTo>
                    <a:pt x="548" y="165"/>
                  </a:lnTo>
                  <a:lnTo>
                    <a:pt x="550" y="158"/>
                  </a:lnTo>
                  <a:lnTo>
                    <a:pt x="552" y="151"/>
                  </a:lnTo>
                  <a:lnTo>
                    <a:pt x="554" y="143"/>
                  </a:lnTo>
                  <a:lnTo>
                    <a:pt x="556" y="136"/>
                  </a:lnTo>
                  <a:lnTo>
                    <a:pt x="558" y="128"/>
                  </a:lnTo>
                  <a:lnTo>
                    <a:pt x="560" y="120"/>
                  </a:lnTo>
                  <a:lnTo>
                    <a:pt x="562" y="113"/>
                  </a:lnTo>
                  <a:lnTo>
                    <a:pt x="564" y="105"/>
                  </a:lnTo>
                  <a:lnTo>
                    <a:pt x="566" y="97"/>
                  </a:lnTo>
                  <a:lnTo>
                    <a:pt x="568" y="90"/>
                  </a:lnTo>
                  <a:lnTo>
                    <a:pt x="570" y="82"/>
                  </a:lnTo>
                  <a:lnTo>
                    <a:pt x="572" y="74"/>
                  </a:lnTo>
                  <a:lnTo>
                    <a:pt x="574" y="66"/>
                  </a:lnTo>
                  <a:lnTo>
                    <a:pt x="576" y="58"/>
                  </a:lnTo>
                  <a:lnTo>
                    <a:pt x="578" y="49"/>
                  </a:lnTo>
                  <a:lnTo>
                    <a:pt x="580" y="41"/>
                  </a:lnTo>
                  <a:lnTo>
                    <a:pt x="582" y="33"/>
                  </a:lnTo>
                  <a:lnTo>
                    <a:pt x="584" y="25"/>
                  </a:lnTo>
                  <a:lnTo>
                    <a:pt x="586" y="16"/>
                  </a:lnTo>
                  <a:lnTo>
                    <a:pt x="588" y="8"/>
                  </a:lnTo>
                  <a:lnTo>
                    <a:pt x="59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4" name="Freeform 108">
              <a:extLst>
                <a:ext uri="{FF2B5EF4-FFF2-40B4-BE49-F238E27FC236}">
                  <a16:creationId xmlns:a16="http://schemas.microsoft.com/office/drawing/2014/main" id="{F67F7EDC-F4A3-4532-81E4-6886FF5F35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245" y="2432168"/>
              <a:ext cx="22560" cy="88627"/>
            </a:xfrm>
            <a:custGeom>
              <a:avLst/>
              <a:gdLst>
                <a:gd name="T0" fmla="*/ 4 w 4"/>
                <a:gd name="T1" fmla="*/ 16 h 16"/>
                <a:gd name="T2" fmla="*/ 2 w 4"/>
                <a:gd name="T3" fmla="*/ 8 h 16"/>
                <a:gd name="T4" fmla="*/ 0 w 4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16">
                  <a:moveTo>
                    <a:pt x="4" y="16"/>
                  </a:moveTo>
                  <a:lnTo>
                    <a:pt x="2" y="8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C5D0855-2053-4420-9B74-5AB3BE87880F}"/>
              </a:ext>
            </a:extLst>
          </p:cNvPr>
          <p:cNvCxnSpPr>
            <a:cxnSpLocks/>
          </p:cNvCxnSpPr>
          <p:nvPr/>
        </p:nvCxnSpPr>
        <p:spPr>
          <a:xfrm>
            <a:off x="4313914" y="6587233"/>
            <a:ext cx="3528392" cy="1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715C9996-C493-43DE-A9AD-746E55C784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8403" y="3909358"/>
            <a:ext cx="3528392" cy="2811442"/>
          </a:xfrm>
          <a:prstGeom prst="rect">
            <a:avLst/>
          </a:prstGeom>
        </p:spPr>
      </p:pic>
      <p:grpSp>
        <p:nvGrpSpPr>
          <p:cNvPr id="49" name="Group 48">
            <a:extLst>
              <a:ext uri="{FF2B5EF4-FFF2-40B4-BE49-F238E27FC236}">
                <a16:creationId xmlns:a16="http://schemas.microsoft.com/office/drawing/2014/main" id="{9369DCFC-DBE2-4A6E-94E9-BE23FA2D4B94}"/>
              </a:ext>
            </a:extLst>
          </p:cNvPr>
          <p:cNvGrpSpPr/>
          <p:nvPr/>
        </p:nvGrpSpPr>
        <p:grpSpPr>
          <a:xfrm>
            <a:off x="8837568" y="4082285"/>
            <a:ext cx="2040685" cy="1232794"/>
            <a:chOff x="1848245" y="2432168"/>
            <a:chExt cx="3316248" cy="1988459"/>
          </a:xfrm>
        </p:grpSpPr>
        <p:sp>
          <p:nvSpPr>
            <p:cNvPr id="50" name="Freeform 109">
              <a:extLst>
                <a:ext uri="{FF2B5EF4-FFF2-40B4-BE49-F238E27FC236}">
                  <a16:creationId xmlns:a16="http://schemas.microsoft.com/office/drawing/2014/main" id="{F467DFF3-298D-4507-AD3A-700857564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805" y="2432168"/>
              <a:ext cx="3293688" cy="1988459"/>
            </a:xfrm>
            <a:custGeom>
              <a:avLst/>
              <a:gdLst>
                <a:gd name="T0" fmla="*/ 8 w 590"/>
                <a:gd name="T1" fmla="*/ 49 h 356"/>
                <a:gd name="T2" fmla="*/ 18 w 590"/>
                <a:gd name="T3" fmla="*/ 90 h 356"/>
                <a:gd name="T4" fmla="*/ 28 w 590"/>
                <a:gd name="T5" fmla="*/ 128 h 356"/>
                <a:gd name="T6" fmla="*/ 38 w 590"/>
                <a:gd name="T7" fmla="*/ 165 h 356"/>
                <a:gd name="T8" fmla="*/ 48 w 590"/>
                <a:gd name="T9" fmla="*/ 201 h 356"/>
                <a:gd name="T10" fmla="*/ 58 w 590"/>
                <a:gd name="T11" fmla="*/ 235 h 356"/>
                <a:gd name="T12" fmla="*/ 68 w 590"/>
                <a:gd name="T13" fmla="*/ 268 h 356"/>
                <a:gd name="T14" fmla="*/ 78 w 590"/>
                <a:gd name="T15" fmla="*/ 300 h 356"/>
                <a:gd name="T16" fmla="*/ 88 w 590"/>
                <a:gd name="T17" fmla="*/ 330 h 356"/>
                <a:gd name="T18" fmla="*/ 98 w 590"/>
                <a:gd name="T19" fmla="*/ 356 h 356"/>
                <a:gd name="T20" fmla="*/ 108 w 590"/>
                <a:gd name="T21" fmla="*/ 329 h 356"/>
                <a:gd name="T22" fmla="*/ 118 w 590"/>
                <a:gd name="T23" fmla="*/ 303 h 356"/>
                <a:gd name="T24" fmla="*/ 128 w 590"/>
                <a:gd name="T25" fmla="*/ 279 h 356"/>
                <a:gd name="T26" fmla="*/ 138 w 590"/>
                <a:gd name="T27" fmla="*/ 256 h 356"/>
                <a:gd name="T28" fmla="*/ 148 w 590"/>
                <a:gd name="T29" fmla="*/ 234 h 356"/>
                <a:gd name="T30" fmla="*/ 158 w 590"/>
                <a:gd name="T31" fmla="*/ 214 h 356"/>
                <a:gd name="T32" fmla="*/ 168 w 590"/>
                <a:gd name="T33" fmla="*/ 196 h 356"/>
                <a:gd name="T34" fmla="*/ 178 w 590"/>
                <a:gd name="T35" fmla="*/ 179 h 356"/>
                <a:gd name="T36" fmla="*/ 188 w 590"/>
                <a:gd name="T37" fmla="*/ 163 h 356"/>
                <a:gd name="T38" fmla="*/ 198 w 590"/>
                <a:gd name="T39" fmla="*/ 149 h 356"/>
                <a:gd name="T40" fmla="*/ 208 w 590"/>
                <a:gd name="T41" fmla="*/ 136 h 356"/>
                <a:gd name="T42" fmla="*/ 218 w 590"/>
                <a:gd name="T43" fmla="*/ 124 h 356"/>
                <a:gd name="T44" fmla="*/ 228 w 590"/>
                <a:gd name="T45" fmla="*/ 114 h 356"/>
                <a:gd name="T46" fmla="*/ 238 w 590"/>
                <a:gd name="T47" fmla="*/ 106 h 356"/>
                <a:gd name="T48" fmla="*/ 248 w 590"/>
                <a:gd name="T49" fmla="*/ 99 h 356"/>
                <a:gd name="T50" fmla="*/ 258 w 590"/>
                <a:gd name="T51" fmla="*/ 93 h 356"/>
                <a:gd name="T52" fmla="*/ 268 w 590"/>
                <a:gd name="T53" fmla="*/ 89 h 356"/>
                <a:gd name="T54" fmla="*/ 278 w 590"/>
                <a:gd name="T55" fmla="*/ 86 h 356"/>
                <a:gd name="T56" fmla="*/ 288 w 590"/>
                <a:gd name="T57" fmla="*/ 84 h 356"/>
                <a:gd name="T58" fmla="*/ 298 w 590"/>
                <a:gd name="T59" fmla="*/ 84 h 356"/>
                <a:gd name="T60" fmla="*/ 308 w 590"/>
                <a:gd name="T61" fmla="*/ 86 h 356"/>
                <a:gd name="T62" fmla="*/ 318 w 590"/>
                <a:gd name="T63" fmla="*/ 89 h 356"/>
                <a:gd name="T64" fmla="*/ 328 w 590"/>
                <a:gd name="T65" fmla="*/ 93 h 356"/>
                <a:gd name="T66" fmla="*/ 338 w 590"/>
                <a:gd name="T67" fmla="*/ 99 h 356"/>
                <a:gd name="T68" fmla="*/ 348 w 590"/>
                <a:gd name="T69" fmla="*/ 106 h 356"/>
                <a:gd name="T70" fmla="*/ 358 w 590"/>
                <a:gd name="T71" fmla="*/ 114 h 356"/>
                <a:gd name="T72" fmla="*/ 368 w 590"/>
                <a:gd name="T73" fmla="*/ 124 h 356"/>
                <a:gd name="T74" fmla="*/ 378 w 590"/>
                <a:gd name="T75" fmla="*/ 136 h 356"/>
                <a:gd name="T76" fmla="*/ 388 w 590"/>
                <a:gd name="T77" fmla="*/ 149 h 356"/>
                <a:gd name="T78" fmla="*/ 398 w 590"/>
                <a:gd name="T79" fmla="*/ 163 h 356"/>
                <a:gd name="T80" fmla="*/ 408 w 590"/>
                <a:gd name="T81" fmla="*/ 179 h 356"/>
                <a:gd name="T82" fmla="*/ 418 w 590"/>
                <a:gd name="T83" fmla="*/ 196 h 356"/>
                <a:gd name="T84" fmla="*/ 428 w 590"/>
                <a:gd name="T85" fmla="*/ 214 h 356"/>
                <a:gd name="T86" fmla="*/ 438 w 590"/>
                <a:gd name="T87" fmla="*/ 234 h 356"/>
                <a:gd name="T88" fmla="*/ 448 w 590"/>
                <a:gd name="T89" fmla="*/ 256 h 356"/>
                <a:gd name="T90" fmla="*/ 458 w 590"/>
                <a:gd name="T91" fmla="*/ 279 h 356"/>
                <a:gd name="T92" fmla="*/ 468 w 590"/>
                <a:gd name="T93" fmla="*/ 303 h 356"/>
                <a:gd name="T94" fmla="*/ 478 w 590"/>
                <a:gd name="T95" fmla="*/ 329 h 356"/>
                <a:gd name="T96" fmla="*/ 488 w 590"/>
                <a:gd name="T97" fmla="*/ 356 h 356"/>
                <a:gd name="T98" fmla="*/ 498 w 590"/>
                <a:gd name="T99" fmla="*/ 330 h 356"/>
                <a:gd name="T100" fmla="*/ 508 w 590"/>
                <a:gd name="T101" fmla="*/ 300 h 356"/>
                <a:gd name="T102" fmla="*/ 518 w 590"/>
                <a:gd name="T103" fmla="*/ 268 h 356"/>
                <a:gd name="T104" fmla="*/ 528 w 590"/>
                <a:gd name="T105" fmla="*/ 235 h 356"/>
                <a:gd name="T106" fmla="*/ 538 w 590"/>
                <a:gd name="T107" fmla="*/ 201 h 356"/>
                <a:gd name="T108" fmla="*/ 548 w 590"/>
                <a:gd name="T109" fmla="*/ 165 h 356"/>
                <a:gd name="T110" fmla="*/ 558 w 590"/>
                <a:gd name="T111" fmla="*/ 128 h 356"/>
                <a:gd name="T112" fmla="*/ 568 w 590"/>
                <a:gd name="T113" fmla="*/ 90 h 356"/>
                <a:gd name="T114" fmla="*/ 578 w 590"/>
                <a:gd name="T115" fmla="*/ 49 h 356"/>
                <a:gd name="T116" fmla="*/ 588 w 590"/>
                <a:gd name="T117" fmla="*/ 8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90" h="356">
                  <a:moveTo>
                    <a:pt x="0" y="16"/>
                  </a:moveTo>
                  <a:lnTo>
                    <a:pt x="2" y="25"/>
                  </a:lnTo>
                  <a:lnTo>
                    <a:pt x="4" y="33"/>
                  </a:lnTo>
                  <a:lnTo>
                    <a:pt x="6" y="41"/>
                  </a:lnTo>
                  <a:lnTo>
                    <a:pt x="8" y="49"/>
                  </a:lnTo>
                  <a:lnTo>
                    <a:pt x="10" y="58"/>
                  </a:lnTo>
                  <a:lnTo>
                    <a:pt x="12" y="66"/>
                  </a:lnTo>
                  <a:lnTo>
                    <a:pt x="14" y="74"/>
                  </a:lnTo>
                  <a:lnTo>
                    <a:pt x="16" y="82"/>
                  </a:lnTo>
                  <a:lnTo>
                    <a:pt x="18" y="90"/>
                  </a:lnTo>
                  <a:lnTo>
                    <a:pt x="20" y="97"/>
                  </a:lnTo>
                  <a:lnTo>
                    <a:pt x="22" y="105"/>
                  </a:lnTo>
                  <a:lnTo>
                    <a:pt x="24" y="113"/>
                  </a:lnTo>
                  <a:lnTo>
                    <a:pt x="26" y="120"/>
                  </a:lnTo>
                  <a:lnTo>
                    <a:pt x="28" y="128"/>
                  </a:lnTo>
                  <a:lnTo>
                    <a:pt x="30" y="136"/>
                  </a:lnTo>
                  <a:lnTo>
                    <a:pt x="32" y="143"/>
                  </a:lnTo>
                  <a:lnTo>
                    <a:pt x="34" y="151"/>
                  </a:lnTo>
                  <a:lnTo>
                    <a:pt x="36" y="158"/>
                  </a:lnTo>
                  <a:lnTo>
                    <a:pt x="38" y="165"/>
                  </a:lnTo>
                  <a:lnTo>
                    <a:pt x="40" y="173"/>
                  </a:lnTo>
                  <a:lnTo>
                    <a:pt x="42" y="180"/>
                  </a:lnTo>
                  <a:lnTo>
                    <a:pt x="44" y="187"/>
                  </a:lnTo>
                  <a:lnTo>
                    <a:pt x="46" y="194"/>
                  </a:lnTo>
                  <a:lnTo>
                    <a:pt x="48" y="201"/>
                  </a:lnTo>
                  <a:lnTo>
                    <a:pt x="50" y="208"/>
                  </a:lnTo>
                  <a:lnTo>
                    <a:pt x="52" y="215"/>
                  </a:lnTo>
                  <a:lnTo>
                    <a:pt x="54" y="222"/>
                  </a:lnTo>
                  <a:lnTo>
                    <a:pt x="56" y="229"/>
                  </a:lnTo>
                  <a:lnTo>
                    <a:pt x="58" y="235"/>
                  </a:lnTo>
                  <a:lnTo>
                    <a:pt x="60" y="242"/>
                  </a:lnTo>
                  <a:lnTo>
                    <a:pt x="62" y="249"/>
                  </a:lnTo>
                  <a:lnTo>
                    <a:pt x="64" y="255"/>
                  </a:lnTo>
                  <a:lnTo>
                    <a:pt x="66" y="262"/>
                  </a:lnTo>
                  <a:lnTo>
                    <a:pt x="68" y="268"/>
                  </a:lnTo>
                  <a:lnTo>
                    <a:pt x="70" y="275"/>
                  </a:lnTo>
                  <a:lnTo>
                    <a:pt x="72" y="281"/>
                  </a:lnTo>
                  <a:lnTo>
                    <a:pt x="74" y="287"/>
                  </a:lnTo>
                  <a:lnTo>
                    <a:pt x="76" y="293"/>
                  </a:lnTo>
                  <a:lnTo>
                    <a:pt x="78" y="300"/>
                  </a:lnTo>
                  <a:lnTo>
                    <a:pt x="80" y="306"/>
                  </a:lnTo>
                  <a:lnTo>
                    <a:pt x="82" y="312"/>
                  </a:lnTo>
                  <a:lnTo>
                    <a:pt x="84" y="318"/>
                  </a:lnTo>
                  <a:lnTo>
                    <a:pt x="86" y="324"/>
                  </a:lnTo>
                  <a:lnTo>
                    <a:pt x="88" y="330"/>
                  </a:lnTo>
                  <a:lnTo>
                    <a:pt x="90" y="335"/>
                  </a:lnTo>
                  <a:lnTo>
                    <a:pt x="92" y="341"/>
                  </a:lnTo>
                  <a:lnTo>
                    <a:pt x="94" y="347"/>
                  </a:lnTo>
                  <a:lnTo>
                    <a:pt x="96" y="353"/>
                  </a:lnTo>
                  <a:lnTo>
                    <a:pt x="98" y="356"/>
                  </a:lnTo>
                  <a:lnTo>
                    <a:pt x="100" y="350"/>
                  </a:lnTo>
                  <a:lnTo>
                    <a:pt x="102" y="345"/>
                  </a:lnTo>
                  <a:lnTo>
                    <a:pt x="104" y="339"/>
                  </a:lnTo>
                  <a:lnTo>
                    <a:pt x="106" y="334"/>
                  </a:lnTo>
                  <a:lnTo>
                    <a:pt x="108" y="329"/>
                  </a:lnTo>
                  <a:lnTo>
                    <a:pt x="110" y="323"/>
                  </a:lnTo>
                  <a:lnTo>
                    <a:pt x="112" y="318"/>
                  </a:lnTo>
                  <a:lnTo>
                    <a:pt x="114" y="313"/>
                  </a:lnTo>
                  <a:lnTo>
                    <a:pt x="116" y="308"/>
                  </a:lnTo>
                  <a:lnTo>
                    <a:pt x="118" y="303"/>
                  </a:lnTo>
                  <a:lnTo>
                    <a:pt x="120" y="298"/>
                  </a:lnTo>
                  <a:lnTo>
                    <a:pt x="122" y="293"/>
                  </a:lnTo>
                  <a:lnTo>
                    <a:pt x="124" y="288"/>
                  </a:lnTo>
                  <a:lnTo>
                    <a:pt x="126" y="283"/>
                  </a:lnTo>
                  <a:lnTo>
                    <a:pt x="128" y="279"/>
                  </a:lnTo>
                  <a:lnTo>
                    <a:pt x="130" y="274"/>
                  </a:lnTo>
                  <a:lnTo>
                    <a:pt x="132" y="269"/>
                  </a:lnTo>
                  <a:lnTo>
                    <a:pt x="134" y="265"/>
                  </a:lnTo>
                  <a:lnTo>
                    <a:pt x="136" y="260"/>
                  </a:lnTo>
                  <a:lnTo>
                    <a:pt x="138" y="256"/>
                  </a:lnTo>
                  <a:lnTo>
                    <a:pt x="140" y="251"/>
                  </a:lnTo>
                  <a:lnTo>
                    <a:pt x="142" y="247"/>
                  </a:lnTo>
                  <a:lnTo>
                    <a:pt x="144" y="243"/>
                  </a:lnTo>
                  <a:lnTo>
                    <a:pt x="146" y="238"/>
                  </a:lnTo>
                  <a:lnTo>
                    <a:pt x="148" y="234"/>
                  </a:lnTo>
                  <a:lnTo>
                    <a:pt x="150" y="230"/>
                  </a:lnTo>
                  <a:lnTo>
                    <a:pt x="152" y="226"/>
                  </a:lnTo>
                  <a:lnTo>
                    <a:pt x="154" y="222"/>
                  </a:lnTo>
                  <a:lnTo>
                    <a:pt x="156" y="218"/>
                  </a:lnTo>
                  <a:lnTo>
                    <a:pt x="158" y="214"/>
                  </a:lnTo>
                  <a:lnTo>
                    <a:pt x="160" y="210"/>
                  </a:lnTo>
                  <a:lnTo>
                    <a:pt x="162" y="207"/>
                  </a:lnTo>
                  <a:lnTo>
                    <a:pt x="164" y="203"/>
                  </a:lnTo>
                  <a:lnTo>
                    <a:pt x="166" y="199"/>
                  </a:lnTo>
                  <a:lnTo>
                    <a:pt x="168" y="196"/>
                  </a:lnTo>
                  <a:lnTo>
                    <a:pt x="170" y="192"/>
                  </a:lnTo>
                  <a:lnTo>
                    <a:pt x="172" y="189"/>
                  </a:lnTo>
                  <a:lnTo>
                    <a:pt x="174" y="185"/>
                  </a:lnTo>
                  <a:lnTo>
                    <a:pt x="176" y="182"/>
                  </a:lnTo>
                  <a:lnTo>
                    <a:pt x="178" y="179"/>
                  </a:lnTo>
                  <a:lnTo>
                    <a:pt x="180" y="175"/>
                  </a:lnTo>
                  <a:lnTo>
                    <a:pt x="182" y="172"/>
                  </a:lnTo>
                  <a:lnTo>
                    <a:pt x="184" y="169"/>
                  </a:lnTo>
                  <a:lnTo>
                    <a:pt x="186" y="166"/>
                  </a:lnTo>
                  <a:lnTo>
                    <a:pt x="188" y="163"/>
                  </a:lnTo>
                  <a:lnTo>
                    <a:pt x="190" y="160"/>
                  </a:lnTo>
                  <a:lnTo>
                    <a:pt x="192" y="157"/>
                  </a:lnTo>
                  <a:lnTo>
                    <a:pt x="194" y="154"/>
                  </a:lnTo>
                  <a:lnTo>
                    <a:pt x="196" y="151"/>
                  </a:lnTo>
                  <a:lnTo>
                    <a:pt x="198" y="149"/>
                  </a:lnTo>
                  <a:lnTo>
                    <a:pt x="200" y="146"/>
                  </a:lnTo>
                  <a:lnTo>
                    <a:pt x="202" y="143"/>
                  </a:lnTo>
                  <a:lnTo>
                    <a:pt x="204" y="141"/>
                  </a:lnTo>
                  <a:lnTo>
                    <a:pt x="206" y="138"/>
                  </a:lnTo>
                  <a:lnTo>
                    <a:pt x="208" y="136"/>
                  </a:lnTo>
                  <a:lnTo>
                    <a:pt x="210" y="133"/>
                  </a:lnTo>
                  <a:lnTo>
                    <a:pt x="212" y="131"/>
                  </a:lnTo>
                  <a:lnTo>
                    <a:pt x="214" y="129"/>
                  </a:lnTo>
                  <a:lnTo>
                    <a:pt x="216" y="126"/>
                  </a:lnTo>
                  <a:lnTo>
                    <a:pt x="218" y="124"/>
                  </a:lnTo>
                  <a:lnTo>
                    <a:pt x="220" y="122"/>
                  </a:lnTo>
                  <a:lnTo>
                    <a:pt x="222" y="120"/>
                  </a:lnTo>
                  <a:lnTo>
                    <a:pt x="224" y="118"/>
                  </a:lnTo>
                  <a:lnTo>
                    <a:pt x="226" y="116"/>
                  </a:lnTo>
                  <a:lnTo>
                    <a:pt x="228" y="114"/>
                  </a:lnTo>
                  <a:lnTo>
                    <a:pt x="230" y="112"/>
                  </a:lnTo>
                  <a:lnTo>
                    <a:pt x="232" y="111"/>
                  </a:lnTo>
                  <a:lnTo>
                    <a:pt x="234" y="109"/>
                  </a:lnTo>
                  <a:lnTo>
                    <a:pt x="236" y="107"/>
                  </a:lnTo>
                  <a:lnTo>
                    <a:pt x="238" y="106"/>
                  </a:lnTo>
                  <a:lnTo>
                    <a:pt x="240" y="104"/>
                  </a:lnTo>
                  <a:lnTo>
                    <a:pt x="242" y="103"/>
                  </a:lnTo>
                  <a:lnTo>
                    <a:pt x="244" y="101"/>
                  </a:lnTo>
                  <a:lnTo>
                    <a:pt x="246" y="100"/>
                  </a:lnTo>
                  <a:lnTo>
                    <a:pt x="248" y="99"/>
                  </a:lnTo>
                  <a:lnTo>
                    <a:pt x="250" y="97"/>
                  </a:lnTo>
                  <a:lnTo>
                    <a:pt x="252" y="96"/>
                  </a:lnTo>
                  <a:lnTo>
                    <a:pt x="254" y="95"/>
                  </a:lnTo>
                  <a:lnTo>
                    <a:pt x="256" y="94"/>
                  </a:lnTo>
                  <a:lnTo>
                    <a:pt x="258" y="93"/>
                  </a:lnTo>
                  <a:lnTo>
                    <a:pt x="260" y="92"/>
                  </a:lnTo>
                  <a:lnTo>
                    <a:pt x="262" y="91"/>
                  </a:lnTo>
                  <a:lnTo>
                    <a:pt x="264" y="90"/>
                  </a:lnTo>
                  <a:lnTo>
                    <a:pt x="266" y="89"/>
                  </a:lnTo>
                  <a:lnTo>
                    <a:pt x="268" y="89"/>
                  </a:lnTo>
                  <a:lnTo>
                    <a:pt x="270" y="88"/>
                  </a:lnTo>
                  <a:lnTo>
                    <a:pt x="272" y="87"/>
                  </a:lnTo>
                  <a:lnTo>
                    <a:pt x="274" y="87"/>
                  </a:lnTo>
                  <a:lnTo>
                    <a:pt x="276" y="86"/>
                  </a:lnTo>
                  <a:lnTo>
                    <a:pt x="278" y="86"/>
                  </a:lnTo>
                  <a:lnTo>
                    <a:pt x="280" y="85"/>
                  </a:lnTo>
                  <a:lnTo>
                    <a:pt x="282" y="85"/>
                  </a:lnTo>
                  <a:lnTo>
                    <a:pt x="284" y="85"/>
                  </a:lnTo>
                  <a:lnTo>
                    <a:pt x="286" y="84"/>
                  </a:lnTo>
                  <a:lnTo>
                    <a:pt x="288" y="84"/>
                  </a:lnTo>
                  <a:lnTo>
                    <a:pt x="290" y="84"/>
                  </a:lnTo>
                  <a:lnTo>
                    <a:pt x="292" y="84"/>
                  </a:lnTo>
                  <a:lnTo>
                    <a:pt x="294" y="84"/>
                  </a:lnTo>
                  <a:lnTo>
                    <a:pt x="296" y="84"/>
                  </a:lnTo>
                  <a:lnTo>
                    <a:pt x="298" y="84"/>
                  </a:lnTo>
                  <a:lnTo>
                    <a:pt x="300" y="84"/>
                  </a:lnTo>
                  <a:lnTo>
                    <a:pt x="302" y="85"/>
                  </a:lnTo>
                  <a:lnTo>
                    <a:pt x="304" y="85"/>
                  </a:lnTo>
                  <a:lnTo>
                    <a:pt x="306" y="85"/>
                  </a:lnTo>
                  <a:lnTo>
                    <a:pt x="308" y="86"/>
                  </a:lnTo>
                  <a:lnTo>
                    <a:pt x="310" y="86"/>
                  </a:lnTo>
                  <a:lnTo>
                    <a:pt x="312" y="87"/>
                  </a:lnTo>
                  <a:lnTo>
                    <a:pt x="314" y="87"/>
                  </a:lnTo>
                  <a:lnTo>
                    <a:pt x="316" y="88"/>
                  </a:lnTo>
                  <a:lnTo>
                    <a:pt x="318" y="89"/>
                  </a:lnTo>
                  <a:lnTo>
                    <a:pt x="320" y="89"/>
                  </a:lnTo>
                  <a:lnTo>
                    <a:pt x="322" y="90"/>
                  </a:lnTo>
                  <a:lnTo>
                    <a:pt x="324" y="91"/>
                  </a:lnTo>
                  <a:lnTo>
                    <a:pt x="326" y="92"/>
                  </a:lnTo>
                  <a:lnTo>
                    <a:pt x="328" y="93"/>
                  </a:lnTo>
                  <a:lnTo>
                    <a:pt x="330" y="94"/>
                  </a:lnTo>
                  <a:lnTo>
                    <a:pt x="332" y="95"/>
                  </a:lnTo>
                  <a:lnTo>
                    <a:pt x="334" y="96"/>
                  </a:lnTo>
                  <a:lnTo>
                    <a:pt x="336" y="97"/>
                  </a:lnTo>
                  <a:lnTo>
                    <a:pt x="338" y="99"/>
                  </a:lnTo>
                  <a:lnTo>
                    <a:pt x="340" y="100"/>
                  </a:lnTo>
                  <a:lnTo>
                    <a:pt x="342" y="101"/>
                  </a:lnTo>
                  <a:lnTo>
                    <a:pt x="344" y="103"/>
                  </a:lnTo>
                  <a:lnTo>
                    <a:pt x="346" y="104"/>
                  </a:lnTo>
                  <a:lnTo>
                    <a:pt x="348" y="106"/>
                  </a:lnTo>
                  <a:lnTo>
                    <a:pt x="350" y="107"/>
                  </a:lnTo>
                  <a:lnTo>
                    <a:pt x="352" y="109"/>
                  </a:lnTo>
                  <a:lnTo>
                    <a:pt x="354" y="111"/>
                  </a:lnTo>
                  <a:lnTo>
                    <a:pt x="356" y="112"/>
                  </a:lnTo>
                  <a:lnTo>
                    <a:pt x="358" y="114"/>
                  </a:lnTo>
                  <a:lnTo>
                    <a:pt x="360" y="116"/>
                  </a:lnTo>
                  <a:lnTo>
                    <a:pt x="362" y="118"/>
                  </a:lnTo>
                  <a:lnTo>
                    <a:pt x="364" y="120"/>
                  </a:lnTo>
                  <a:lnTo>
                    <a:pt x="366" y="122"/>
                  </a:lnTo>
                  <a:lnTo>
                    <a:pt x="368" y="124"/>
                  </a:lnTo>
                  <a:lnTo>
                    <a:pt x="370" y="126"/>
                  </a:lnTo>
                  <a:lnTo>
                    <a:pt x="372" y="129"/>
                  </a:lnTo>
                  <a:lnTo>
                    <a:pt x="374" y="131"/>
                  </a:lnTo>
                  <a:lnTo>
                    <a:pt x="376" y="133"/>
                  </a:lnTo>
                  <a:lnTo>
                    <a:pt x="378" y="136"/>
                  </a:lnTo>
                  <a:lnTo>
                    <a:pt x="380" y="138"/>
                  </a:lnTo>
                  <a:lnTo>
                    <a:pt x="382" y="141"/>
                  </a:lnTo>
                  <a:lnTo>
                    <a:pt x="384" y="143"/>
                  </a:lnTo>
                  <a:lnTo>
                    <a:pt x="386" y="146"/>
                  </a:lnTo>
                  <a:lnTo>
                    <a:pt x="388" y="149"/>
                  </a:lnTo>
                  <a:lnTo>
                    <a:pt x="390" y="151"/>
                  </a:lnTo>
                  <a:lnTo>
                    <a:pt x="392" y="154"/>
                  </a:lnTo>
                  <a:lnTo>
                    <a:pt x="394" y="157"/>
                  </a:lnTo>
                  <a:lnTo>
                    <a:pt x="396" y="160"/>
                  </a:lnTo>
                  <a:lnTo>
                    <a:pt x="398" y="163"/>
                  </a:lnTo>
                  <a:lnTo>
                    <a:pt x="400" y="166"/>
                  </a:lnTo>
                  <a:lnTo>
                    <a:pt x="402" y="169"/>
                  </a:lnTo>
                  <a:lnTo>
                    <a:pt x="404" y="172"/>
                  </a:lnTo>
                  <a:lnTo>
                    <a:pt x="406" y="175"/>
                  </a:lnTo>
                  <a:lnTo>
                    <a:pt x="408" y="179"/>
                  </a:lnTo>
                  <a:lnTo>
                    <a:pt x="410" y="182"/>
                  </a:lnTo>
                  <a:lnTo>
                    <a:pt x="412" y="185"/>
                  </a:lnTo>
                  <a:lnTo>
                    <a:pt x="414" y="189"/>
                  </a:lnTo>
                  <a:lnTo>
                    <a:pt x="416" y="192"/>
                  </a:lnTo>
                  <a:lnTo>
                    <a:pt x="418" y="196"/>
                  </a:lnTo>
                  <a:lnTo>
                    <a:pt x="420" y="199"/>
                  </a:lnTo>
                  <a:lnTo>
                    <a:pt x="422" y="203"/>
                  </a:lnTo>
                  <a:lnTo>
                    <a:pt x="424" y="207"/>
                  </a:lnTo>
                  <a:lnTo>
                    <a:pt x="426" y="210"/>
                  </a:lnTo>
                  <a:lnTo>
                    <a:pt x="428" y="214"/>
                  </a:lnTo>
                  <a:lnTo>
                    <a:pt x="430" y="218"/>
                  </a:lnTo>
                  <a:lnTo>
                    <a:pt x="432" y="222"/>
                  </a:lnTo>
                  <a:lnTo>
                    <a:pt x="434" y="226"/>
                  </a:lnTo>
                  <a:lnTo>
                    <a:pt x="436" y="230"/>
                  </a:lnTo>
                  <a:lnTo>
                    <a:pt x="438" y="234"/>
                  </a:lnTo>
                  <a:lnTo>
                    <a:pt x="440" y="238"/>
                  </a:lnTo>
                  <a:lnTo>
                    <a:pt x="442" y="243"/>
                  </a:lnTo>
                  <a:lnTo>
                    <a:pt x="444" y="247"/>
                  </a:lnTo>
                  <a:lnTo>
                    <a:pt x="446" y="251"/>
                  </a:lnTo>
                  <a:lnTo>
                    <a:pt x="448" y="256"/>
                  </a:lnTo>
                  <a:lnTo>
                    <a:pt x="450" y="260"/>
                  </a:lnTo>
                  <a:lnTo>
                    <a:pt x="452" y="265"/>
                  </a:lnTo>
                  <a:lnTo>
                    <a:pt x="454" y="269"/>
                  </a:lnTo>
                  <a:lnTo>
                    <a:pt x="456" y="274"/>
                  </a:lnTo>
                  <a:lnTo>
                    <a:pt x="458" y="279"/>
                  </a:lnTo>
                  <a:lnTo>
                    <a:pt x="460" y="283"/>
                  </a:lnTo>
                  <a:lnTo>
                    <a:pt x="462" y="288"/>
                  </a:lnTo>
                  <a:lnTo>
                    <a:pt x="464" y="293"/>
                  </a:lnTo>
                  <a:lnTo>
                    <a:pt x="466" y="298"/>
                  </a:lnTo>
                  <a:lnTo>
                    <a:pt x="468" y="303"/>
                  </a:lnTo>
                  <a:lnTo>
                    <a:pt x="470" y="308"/>
                  </a:lnTo>
                  <a:lnTo>
                    <a:pt x="472" y="313"/>
                  </a:lnTo>
                  <a:lnTo>
                    <a:pt x="474" y="318"/>
                  </a:lnTo>
                  <a:lnTo>
                    <a:pt x="476" y="323"/>
                  </a:lnTo>
                  <a:lnTo>
                    <a:pt x="478" y="329"/>
                  </a:lnTo>
                  <a:lnTo>
                    <a:pt x="480" y="334"/>
                  </a:lnTo>
                  <a:lnTo>
                    <a:pt x="482" y="339"/>
                  </a:lnTo>
                  <a:lnTo>
                    <a:pt x="484" y="345"/>
                  </a:lnTo>
                  <a:lnTo>
                    <a:pt x="486" y="350"/>
                  </a:lnTo>
                  <a:lnTo>
                    <a:pt x="488" y="356"/>
                  </a:lnTo>
                  <a:lnTo>
                    <a:pt x="490" y="353"/>
                  </a:lnTo>
                  <a:lnTo>
                    <a:pt x="492" y="347"/>
                  </a:lnTo>
                  <a:lnTo>
                    <a:pt x="494" y="341"/>
                  </a:lnTo>
                  <a:lnTo>
                    <a:pt x="496" y="335"/>
                  </a:lnTo>
                  <a:lnTo>
                    <a:pt x="498" y="330"/>
                  </a:lnTo>
                  <a:lnTo>
                    <a:pt x="500" y="324"/>
                  </a:lnTo>
                  <a:lnTo>
                    <a:pt x="502" y="318"/>
                  </a:lnTo>
                  <a:lnTo>
                    <a:pt x="504" y="312"/>
                  </a:lnTo>
                  <a:lnTo>
                    <a:pt x="506" y="306"/>
                  </a:lnTo>
                  <a:lnTo>
                    <a:pt x="508" y="300"/>
                  </a:lnTo>
                  <a:lnTo>
                    <a:pt x="510" y="293"/>
                  </a:lnTo>
                  <a:lnTo>
                    <a:pt x="512" y="287"/>
                  </a:lnTo>
                  <a:lnTo>
                    <a:pt x="514" y="281"/>
                  </a:lnTo>
                  <a:lnTo>
                    <a:pt x="516" y="275"/>
                  </a:lnTo>
                  <a:lnTo>
                    <a:pt x="518" y="268"/>
                  </a:lnTo>
                  <a:lnTo>
                    <a:pt x="520" y="262"/>
                  </a:lnTo>
                  <a:lnTo>
                    <a:pt x="522" y="255"/>
                  </a:lnTo>
                  <a:lnTo>
                    <a:pt x="524" y="249"/>
                  </a:lnTo>
                  <a:lnTo>
                    <a:pt x="526" y="242"/>
                  </a:lnTo>
                  <a:lnTo>
                    <a:pt x="528" y="235"/>
                  </a:lnTo>
                  <a:lnTo>
                    <a:pt x="530" y="229"/>
                  </a:lnTo>
                  <a:lnTo>
                    <a:pt x="532" y="222"/>
                  </a:lnTo>
                  <a:lnTo>
                    <a:pt x="534" y="215"/>
                  </a:lnTo>
                  <a:lnTo>
                    <a:pt x="536" y="208"/>
                  </a:lnTo>
                  <a:lnTo>
                    <a:pt x="538" y="201"/>
                  </a:lnTo>
                  <a:lnTo>
                    <a:pt x="540" y="194"/>
                  </a:lnTo>
                  <a:lnTo>
                    <a:pt x="542" y="187"/>
                  </a:lnTo>
                  <a:lnTo>
                    <a:pt x="544" y="180"/>
                  </a:lnTo>
                  <a:lnTo>
                    <a:pt x="546" y="173"/>
                  </a:lnTo>
                  <a:lnTo>
                    <a:pt x="548" y="165"/>
                  </a:lnTo>
                  <a:lnTo>
                    <a:pt x="550" y="158"/>
                  </a:lnTo>
                  <a:lnTo>
                    <a:pt x="552" y="151"/>
                  </a:lnTo>
                  <a:lnTo>
                    <a:pt x="554" y="143"/>
                  </a:lnTo>
                  <a:lnTo>
                    <a:pt x="556" y="136"/>
                  </a:lnTo>
                  <a:lnTo>
                    <a:pt x="558" y="128"/>
                  </a:lnTo>
                  <a:lnTo>
                    <a:pt x="560" y="120"/>
                  </a:lnTo>
                  <a:lnTo>
                    <a:pt x="562" y="113"/>
                  </a:lnTo>
                  <a:lnTo>
                    <a:pt x="564" y="105"/>
                  </a:lnTo>
                  <a:lnTo>
                    <a:pt x="566" y="97"/>
                  </a:lnTo>
                  <a:lnTo>
                    <a:pt x="568" y="90"/>
                  </a:lnTo>
                  <a:lnTo>
                    <a:pt x="570" y="82"/>
                  </a:lnTo>
                  <a:lnTo>
                    <a:pt x="572" y="74"/>
                  </a:lnTo>
                  <a:lnTo>
                    <a:pt x="574" y="66"/>
                  </a:lnTo>
                  <a:lnTo>
                    <a:pt x="576" y="58"/>
                  </a:lnTo>
                  <a:lnTo>
                    <a:pt x="578" y="49"/>
                  </a:lnTo>
                  <a:lnTo>
                    <a:pt x="580" y="41"/>
                  </a:lnTo>
                  <a:lnTo>
                    <a:pt x="582" y="33"/>
                  </a:lnTo>
                  <a:lnTo>
                    <a:pt x="584" y="25"/>
                  </a:lnTo>
                  <a:lnTo>
                    <a:pt x="586" y="16"/>
                  </a:lnTo>
                  <a:lnTo>
                    <a:pt x="588" y="8"/>
                  </a:lnTo>
                  <a:lnTo>
                    <a:pt x="59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Freeform 108">
              <a:extLst>
                <a:ext uri="{FF2B5EF4-FFF2-40B4-BE49-F238E27FC236}">
                  <a16:creationId xmlns:a16="http://schemas.microsoft.com/office/drawing/2014/main" id="{E73C6CFC-4239-4AF4-987E-1EE86473C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245" y="2432168"/>
              <a:ext cx="22560" cy="88627"/>
            </a:xfrm>
            <a:custGeom>
              <a:avLst/>
              <a:gdLst>
                <a:gd name="T0" fmla="*/ 4 w 4"/>
                <a:gd name="T1" fmla="*/ 16 h 16"/>
                <a:gd name="T2" fmla="*/ 2 w 4"/>
                <a:gd name="T3" fmla="*/ 8 h 16"/>
                <a:gd name="T4" fmla="*/ 0 w 4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16">
                  <a:moveTo>
                    <a:pt x="4" y="16"/>
                  </a:moveTo>
                  <a:lnTo>
                    <a:pt x="2" y="8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8D724F8-7857-4FCD-9176-918C089785DF}"/>
              </a:ext>
            </a:extLst>
          </p:cNvPr>
          <p:cNvCxnSpPr>
            <a:cxnSpLocks/>
          </p:cNvCxnSpPr>
          <p:nvPr/>
        </p:nvCxnSpPr>
        <p:spPr>
          <a:xfrm flipV="1">
            <a:off x="8100656" y="3734152"/>
            <a:ext cx="2753091" cy="14068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>
            <a:extLst>
              <a:ext uri="{FF2B5EF4-FFF2-40B4-BE49-F238E27FC236}">
                <a16:creationId xmlns:a16="http://schemas.microsoft.com/office/drawing/2014/main" id="{CA86AA53-91D9-4C49-91B3-A561C7CF8FA2}"/>
              </a:ext>
            </a:extLst>
          </p:cNvPr>
          <p:cNvGrpSpPr/>
          <p:nvPr/>
        </p:nvGrpSpPr>
        <p:grpSpPr>
          <a:xfrm>
            <a:off x="5054230" y="3837179"/>
            <a:ext cx="2054662" cy="2588416"/>
            <a:chOff x="3255963" y="476251"/>
            <a:chExt cx="3267075" cy="3467100"/>
          </a:xfrm>
        </p:grpSpPr>
        <p:sp>
          <p:nvSpPr>
            <p:cNvPr id="55" name="Freeform 218">
              <a:extLst>
                <a:ext uri="{FF2B5EF4-FFF2-40B4-BE49-F238E27FC236}">
                  <a16:creationId xmlns:a16="http://schemas.microsoft.com/office/drawing/2014/main" id="{5909582C-C6D6-471F-B306-9E24B0706F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8188" y="476251"/>
              <a:ext cx="3244850" cy="3467100"/>
            </a:xfrm>
            <a:custGeom>
              <a:avLst/>
              <a:gdLst>
                <a:gd name="T0" fmla="*/ 8 w 590"/>
                <a:gd name="T1" fmla="*/ 49 h 630"/>
                <a:gd name="T2" fmla="*/ 18 w 590"/>
                <a:gd name="T3" fmla="*/ 90 h 630"/>
                <a:gd name="T4" fmla="*/ 28 w 590"/>
                <a:gd name="T5" fmla="*/ 128 h 630"/>
                <a:gd name="T6" fmla="*/ 38 w 590"/>
                <a:gd name="T7" fmla="*/ 165 h 630"/>
                <a:gd name="T8" fmla="*/ 48 w 590"/>
                <a:gd name="T9" fmla="*/ 201 h 630"/>
                <a:gd name="T10" fmla="*/ 58 w 590"/>
                <a:gd name="T11" fmla="*/ 235 h 630"/>
                <a:gd name="T12" fmla="*/ 68 w 590"/>
                <a:gd name="T13" fmla="*/ 268 h 630"/>
                <a:gd name="T14" fmla="*/ 78 w 590"/>
                <a:gd name="T15" fmla="*/ 300 h 630"/>
                <a:gd name="T16" fmla="*/ 88 w 590"/>
                <a:gd name="T17" fmla="*/ 330 h 630"/>
                <a:gd name="T18" fmla="*/ 98 w 590"/>
                <a:gd name="T19" fmla="*/ 358 h 630"/>
                <a:gd name="T20" fmla="*/ 108 w 590"/>
                <a:gd name="T21" fmla="*/ 385 h 630"/>
                <a:gd name="T22" fmla="*/ 118 w 590"/>
                <a:gd name="T23" fmla="*/ 411 h 630"/>
                <a:gd name="T24" fmla="*/ 128 w 590"/>
                <a:gd name="T25" fmla="*/ 435 h 630"/>
                <a:gd name="T26" fmla="*/ 138 w 590"/>
                <a:gd name="T27" fmla="*/ 458 h 630"/>
                <a:gd name="T28" fmla="*/ 148 w 590"/>
                <a:gd name="T29" fmla="*/ 480 h 630"/>
                <a:gd name="T30" fmla="*/ 158 w 590"/>
                <a:gd name="T31" fmla="*/ 500 h 630"/>
                <a:gd name="T32" fmla="*/ 168 w 590"/>
                <a:gd name="T33" fmla="*/ 518 h 630"/>
                <a:gd name="T34" fmla="*/ 178 w 590"/>
                <a:gd name="T35" fmla="*/ 535 h 630"/>
                <a:gd name="T36" fmla="*/ 188 w 590"/>
                <a:gd name="T37" fmla="*/ 551 h 630"/>
                <a:gd name="T38" fmla="*/ 198 w 590"/>
                <a:gd name="T39" fmla="*/ 565 h 630"/>
                <a:gd name="T40" fmla="*/ 208 w 590"/>
                <a:gd name="T41" fmla="*/ 578 h 630"/>
                <a:gd name="T42" fmla="*/ 218 w 590"/>
                <a:gd name="T43" fmla="*/ 590 h 630"/>
                <a:gd name="T44" fmla="*/ 228 w 590"/>
                <a:gd name="T45" fmla="*/ 600 h 630"/>
                <a:gd name="T46" fmla="*/ 238 w 590"/>
                <a:gd name="T47" fmla="*/ 608 h 630"/>
                <a:gd name="T48" fmla="*/ 248 w 590"/>
                <a:gd name="T49" fmla="*/ 615 h 630"/>
                <a:gd name="T50" fmla="*/ 258 w 590"/>
                <a:gd name="T51" fmla="*/ 621 h 630"/>
                <a:gd name="T52" fmla="*/ 268 w 590"/>
                <a:gd name="T53" fmla="*/ 625 h 630"/>
                <a:gd name="T54" fmla="*/ 278 w 590"/>
                <a:gd name="T55" fmla="*/ 628 h 630"/>
                <a:gd name="T56" fmla="*/ 288 w 590"/>
                <a:gd name="T57" fmla="*/ 630 h 630"/>
                <a:gd name="T58" fmla="*/ 298 w 590"/>
                <a:gd name="T59" fmla="*/ 630 h 630"/>
                <a:gd name="T60" fmla="*/ 308 w 590"/>
                <a:gd name="T61" fmla="*/ 628 h 630"/>
                <a:gd name="T62" fmla="*/ 318 w 590"/>
                <a:gd name="T63" fmla="*/ 625 h 630"/>
                <a:gd name="T64" fmla="*/ 328 w 590"/>
                <a:gd name="T65" fmla="*/ 621 h 630"/>
                <a:gd name="T66" fmla="*/ 338 w 590"/>
                <a:gd name="T67" fmla="*/ 615 h 630"/>
                <a:gd name="T68" fmla="*/ 348 w 590"/>
                <a:gd name="T69" fmla="*/ 608 h 630"/>
                <a:gd name="T70" fmla="*/ 358 w 590"/>
                <a:gd name="T71" fmla="*/ 600 h 630"/>
                <a:gd name="T72" fmla="*/ 368 w 590"/>
                <a:gd name="T73" fmla="*/ 590 h 630"/>
                <a:gd name="T74" fmla="*/ 378 w 590"/>
                <a:gd name="T75" fmla="*/ 578 h 630"/>
                <a:gd name="T76" fmla="*/ 388 w 590"/>
                <a:gd name="T77" fmla="*/ 565 h 630"/>
                <a:gd name="T78" fmla="*/ 398 w 590"/>
                <a:gd name="T79" fmla="*/ 551 h 630"/>
                <a:gd name="T80" fmla="*/ 408 w 590"/>
                <a:gd name="T81" fmla="*/ 535 h 630"/>
                <a:gd name="T82" fmla="*/ 418 w 590"/>
                <a:gd name="T83" fmla="*/ 518 h 630"/>
                <a:gd name="T84" fmla="*/ 428 w 590"/>
                <a:gd name="T85" fmla="*/ 500 h 630"/>
                <a:gd name="T86" fmla="*/ 438 w 590"/>
                <a:gd name="T87" fmla="*/ 480 h 630"/>
                <a:gd name="T88" fmla="*/ 448 w 590"/>
                <a:gd name="T89" fmla="*/ 458 h 630"/>
                <a:gd name="T90" fmla="*/ 458 w 590"/>
                <a:gd name="T91" fmla="*/ 435 h 630"/>
                <a:gd name="T92" fmla="*/ 468 w 590"/>
                <a:gd name="T93" fmla="*/ 411 h 630"/>
                <a:gd name="T94" fmla="*/ 478 w 590"/>
                <a:gd name="T95" fmla="*/ 385 h 630"/>
                <a:gd name="T96" fmla="*/ 488 w 590"/>
                <a:gd name="T97" fmla="*/ 358 h 630"/>
                <a:gd name="T98" fmla="*/ 498 w 590"/>
                <a:gd name="T99" fmla="*/ 330 h 630"/>
                <a:gd name="T100" fmla="*/ 508 w 590"/>
                <a:gd name="T101" fmla="*/ 300 h 630"/>
                <a:gd name="T102" fmla="*/ 518 w 590"/>
                <a:gd name="T103" fmla="*/ 268 h 630"/>
                <a:gd name="T104" fmla="*/ 528 w 590"/>
                <a:gd name="T105" fmla="*/ 235 h 630"/>
                <a:gd name="T106" fmla="*/ 538 w 590"/>
                <a:gd name="T107" fmla="*/ 201 h 630"/>
                <a:gd name="T108" fmla="*/ 548 w 590"/>
                <a:gd name="T109" fmla="*/ 165 h 630"/>
                <a:gd name="T110" fmla="*/ 558 w 590"/>
                <a:gd name="T111" fmla="*/ 128 h 630"/>
                <a:gd name="T112" fmla="*/ 568 w 590"/>
                <a:gd name="T113" fmla="*/ 90 h 630"/>
                <a:gd name="T114" fmla="*/ 578 w 590"/>
                <a:gd name="T115" fmla="*/ 49 h 630"/>
                <a:gd name="T116" fmla="*/ 588 w 590"/>
                <a:gd name="T117" fmla="*/ 8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90" h="630">
                  <a:moveTo>
                    <a:pt x="0" y="16"/>
                  </a:moveTo>
                  <a:lnTo>
                    <a:pt x="2" y="25"/>
                  </a:lnTo>
                  <a:lnTo>
                    <a:pt x="4" y="33"/>
                  </a:lnTo>
                  <a:lnTo>
                    <a:pt x="6" y="41"/>
                  </a:lnTo>
                  <a:lnTo>
                    <a:pt x="8" y="49"/>
                  </a:lnTo>
                  <a:lnTo>
                    <a:pt x="10" y="58"/>
                  </a:lnTo>
                  <a:lnTo>
                    <a:pt x="12" y="66"/>
                  </a:lnTo>
                  <a:lnTo>
                    <a:pt x="14" y="74"/>
                  </a:lnTo>
                  <a:lnTo>
                    <a:pt x="16" y="82"/>
                  </a:lnTo>
                  <a:lnTo>
                    <a:pt x="18" y="90"/>
                  </a:lnTo>
                  <a:lnTo>
                    <a:pt x="20" y="97"/>
                  </a:lnTo>
                  <a:lnTo>
                    <a:pt x="22" y="105"/>
                  </a:lnTo>
                  <a:lnTo>
                    <a:pt x="24" y="113"/>
                  </a:lnTo>
                  <a:lnTo>
                    <a:pt x="26" y="120"/>
                  </a:lnTo>
                  <a:lnTo>
                    <a:pt x="28" y="128"/>
                  </a:lnTo>
                  <a:lnTo>
                    <a:pt x="30" y="136"/>
                  </a:lnTo>
                  <a:lnTo>
                    <a:pt x="32" y="143"/>
                  </a:lnTo>
                  <a:lnTo>
                    <a:pt x="34" y="151"/>
                  </a:lnTo>
                  <a:lnTo>
                    <a:pt x="36" y="158"/>
                  </a:lnTo>
                  <a:lnTo>
                    <a:pt x="38" y="165"/>
                  </a:lnTo>
                  <a:lnTo>
                    <a:pt x="40" y="173"/>
                  </a:lnTo>
                  <a:lnTo>
                    <a:pt x="42" y="180"/>
                  </a:lnTo>
                  <a:lnTo>
                    <a:pt x="44" y="187"/>
                  </a:lnTo>
                  <a:lnTo>
                    <a:pt x="46" y="194"/>
                  </a:lnTo>
                  <a:lnTo>
                    <a:pt x="48" y="201"/>
                  </a:lnTo>
                  <a:lnTo>
                    <a:pt x="50" y="208"/>
                  </a:lnTo>
                  <a:lnTo>
                    <a:pt x="52" y="215"/>
                  </a:lnTo>
                  <a:lnTo>
                    <a:pt x="54" y="222"/>
                  </a:lnTo>
                  <a:lnTo>
                    <a:pt x="56" y="229"/>
                  </a:lnTo>
                  <a:lnTo>
                    <a:pt x="58" y="235"/>
                  </a:lnTo>
                  <a:lnTo>
                    <a:pt x="60" y="242"/>
                  </a:lnTo>
                  <a:lnTo>
                    <a:pt x="62" y="249"/>
                  </a:lnTo>
                  <a:lnTo>
                    <a:pt x="64" y="255"/>
                  </a:lnTo>
                  <a:lnTo>
                    <a:pt x="66" y="262"/>
                  </a:lnTo>
                  <a:lnTo>
                    <a:pt x="68" y="268"/>
                  </a:lnTo>
                  <a:lnTo>
                    <a:pt x="70" y="275"/>
                  </a:lnTo>
                  <a:lnTo>
                    <a:pt x="72" y="281"/>
                  </a:lnTo>
                  <a:lnTo>
                    <a:pt x="74" y="287"/>
                  </a:lnTo>
                  <a:lnTo>
                    <a:pt x="76" y="293"/>
                  </a:lnTo>
                  <a:lnTo>
                    <a:pt x="78" y="300"/>
                  </a:lnTo>
                  <a:lnTo>
                    <a:pt x="80" y="306"/>
                  </a:lnTo>
                  <a:lnTo>
                    <a:pt x="82" y="312"/>
                  </a:lnTo>
                  <a:lnTo>
                    <a:pt x="84" y="318"/>
                  </a:lnTo>
                  <a:lnTo>
                    <a:pt x="86" y="324"/>
                  </a:lnTo>
                  <a:lnTo>
                    <a:pt x="88" y="330"/>
                  </a:lnTo>
                  <a:lnTo>
                    <a:pt x="90" y="335"/>
                  </a:lnTo>
                  <a:lnTo>
                    <a:pt x="92" y="341"/>
                  </a:lnTo>
                  <a:lnTo>
                    <a:pt x="94" y="347"/>
                  </a:lnTo>
                  <a:lnTo>
                    <a:pt x="96" y="353"/>
                  </a:lnTo>
                  <a:lnTo>
                    <a:pt x="98" y="358"/>
                  </a:lnTo>
                  <a:lnTo>
                    <a:pt x="100" y="364"/>
                  </a:lnTo>
                  <a:lnTo>
                    <a:pt x="102" y="369"/>
                  </a:lnTo>
                  <a:lnTo>
                    <a:pt x="104" y="375"/>
                  </a:lnTo>
                  <a:lnTo>
                    <a:pt x="106" y="380"/>
                  </a:lnTo>
                  <a:lnTo>
                    <a:pt x="108" y="385"/>
                  </a:lnTo>
                  <a:lnTo>
                    <a:pt x="110" y="391"/>
                  </a:lnTo>
                  <a:lnTo>
                    <a:pt x="112" y="396"/>
                  </a:lnTo>
                  <a:lnTo>
                    <a:pt x="114" y="401"/>
                  </a:lnTo>
                  <a:lnTo>
                    <a:pt x="116" y="406"/>
                  </a:lnTo>
                  <a:lnTo>
                    <a:pt x="118" y="411"/>
                  </a:lnTo>
                  <a:lnTo>
                    <a:pt x="120" y="416"/>
                  </a:lnTo>
                  <a:lnTo>
                    <a:pt x="122" y="421"/>
                  </a:lnTo>
                  <a:lnTo>
                    <a:pt x="124" y="426"/>
                  </a:lnTo>
                  <a:lnTo>
                    <a:pt x="126" y="431"/>
                  </a:lnTo>
                  <a:lnTo>
                    <a:pt x="128" y="435"/>
                  </a:lnTo>
                  <a:lnTo>
                    <a:pt x="130" y="440"/>
                  </a:lnTo>
                  <a:lnTo>
                    <a:pt x="132" y="445"/>
                  </a:lnTo>
                  <a:lnTo>
                    <a:pt x="134" y="449"/>
                  </a:lnTo>
                  <a:lnTo>
                    <a:pt x="136" y="454"/>
                  </a:lnTo>
                  <a:lnTo>
                    <a:pt x="138" y="458"/>
                  </a:lnTo>
                  <a:lnTo>
                    <a:pt x="140" y="463"/>
                  </a:lnTo>
                  <a:lnTo>
                    <a:pt x="142" y="467"/>
                  </a:lnTo>
                  <a:lnTo>
                    <a:pt x="144" y="471"/>
                  </a:lnTo>
                  <a:lnTo>
                    <a:pt x="146" y="476"/>
                  </a:lnTo>
                  <a:lnTo>
                    <a:pt x="148" y="480"/>
                  </a:lnTo>
                  <a:lnTo>
                    <a:pt x="150" y="484"/>
                  </a:lnTo>
                  <a:lnTo>
                    <a:pt x="152" y="488"/>
                  </a:lnTo>
                  <a:lnTo>
                    <a:pt x="154" y="492"/>
                  </a:lnTo>
                  <a:lnTo>
                    <a:pt x="156" y="496"/>
                  </a:lnTo>
                  <a:lnTo>
                    <a:pt x="158" y="500"/>
                  </a:lnTo>
                  <a:lnTo>
                    <a:pt x="160" y="504"/>
                  </a:lnTo>
                  <a:lnTo>
                    <a:pt x="162" y="507"/>
                  </a:lnTo>
                  <a:lnTo>
                    <a:pt x="164" y="511"/>
                  </a:lnTo>
                  <a:lnTo>
                    <a:pt x="166" y="515"/>
                  </a:lnTo>
                  <a:lnTo>
                    <a:pt x="168" y="518"/>
                  </a:lnTo>
                  <a:lnTo>
                    <a:pt x="170" y="522"/>
                  </a:lnTo>
                  <a:lnTo>
                    <a:pt x="172" y="525"/>
                  </a:lnTo>
                  <a:lnTo>
                    <a:pt x="174" y="529"/>
                  </a:lnTo>
                  <a:lnTo>
                    <a:pt x="176" y="532"/>
                  </a:lnTo>
                  <a:lnTo>
                    <a:pt x="178" y="535"/>
                  </a:lnTo>
                  <a:lnTo>
                    <a:pt x="180" y="539"/>
                  </a:lnTo>
                  <a:lnTo>
                    <a:pt x="182" y="542"/>
                  </a:lnTo>
                  <a:lnTo>
                    <a:pt x="184" y="545"/>
                  </a:lnTo>
                  <a:lnTo>
                    <a:pt x="186" y="548"/>
                  </a:lnTo>
                  <a:lnTo>
                    <a:pt x="188" y="551"/>
                  </a:lnTo>
                  <a:lnTo>
                    <a:pt x="190" y="554"/>
                  </a:lnTo>
                  <a:lnTo>
                    <a:pt x="192" y="557"/>
                  </a:lnTo>
                  <a:lnTo>
                    <a:pt x="194" y="560"/>
                  </a:lnTo>
                  <a:lnTo>
                    <a:pt x="196" y="563"/>
                  </a:lnTo>
                  <a:lnTo>
                    <a:pt x="198" y="565"/>
                  </a:lnTo>
                  <a:lnTo>
                    <a:pt x="200" y="568"/>
                  </a:lnTo>
                  <a:lnTo>
                    <a:pt x="202" y="571"/>
                  </a:lnTo>
                  <a:lnTo>
                    <a:pt x="204" y="573"/>
                  </a:lnTo>
                  <a:lnTo>
                    <a:pt x="206" y="576"/>
                  </a:lnTo>
                  <a:lnTo>
                    <a:pt x="208" y="578"/>
                  </a:lnTo>
                  <a:lnTo>
                    <a:pt x="210" y="581"/>
                  </a:lnTo>
                  <a:lnTo>
                    <a:pt x="212" y="583"/>
                  </a:lnTo>
                  <a:lnTo>
                    <a:pt x="214" y="585"/>
                  </a:lnTo>
                  <a:lnTo>
                    <a:pt x="216" y="588"/>
                  </a:lnTo>
                  <a:lnTo>
                    <a:pt x="218" y="590"/>
                  </a:lnTo>
                  <a:lnTo>
                    <a:pt x="220" y="592"/>
                  </a:lnTo>
                  <a:lnTo>
                    <a:pt x="222" y="594"/>
                  </a:lnTo>
                  <a:lnTo>
                    <a:pt x="224" y="596"/>
                  </a:lnTo>
                  <a:lnTo>
                    <a:pt x="226" y="598"/>
                  </a:lnTo>
                  <a:lnTo>
                    <a:pt x="228" y="600"/>
                  </a:lnTo>
                  <a:lnTo>
                    <a:pt x="230" y="602"/>
                  </a:lnTo>
                  <a:lnTo>
                    <a:pt x="232" y="603"/>
                  </a:lnTo>
                  <a:lnTo>
                    <a:pt x="234" y="605"/>
                  </a:lnTo>
                  <a:lnTo>
                    <a:pt x="236" y="607"/>
                  </a:lnTo>
                  <a:lnTo>
                    <a:pt x="238" y="608"/>
                  </a:lnTo>
                  <a:lnTo>
                    <a:pt x="240" y="610"/>
                  </a:lnTo>
                  <a:lnTo>
                    <a:pt x="242" y="611"/>
                  </a:lnTo>
                  <a:lnTo>
                    <a:pt x="244" y="613"/>
                  </a:lnTo>
                  <a:lnTo>
                    <a:pt x="246" y="614"/>
                  </a:lnTo>
                  <a:lnTo>
                    <a:pt x="248" y="615"/>
                  </a:lnTo>
                  <a:lnTo>
                    <a:pt x="250" y="617"/>
                  </a:lnTo>
                  <a:lnTo>
                    <a:pt x="252" y="618"/>
                  </a:lnTo>
                  <a:lnTo>
                    <a:pt x="254" y="619"/>
                  </a:lnTo>
                  <a:lnTo>
                    <a:pt x="256" y="620"/>
                  </a:lnTo>
                  <a:lnTo>
                    <a:pt x="258" y="621"/>
                  </a:lnTo>
                  <a:lnTo>
                    <a:pt x="260" y="622"/>
                  </a:lnTo>
                  <a:lnTo>
                    <a:pt x="262" y="623"/>
                  </a:lnTo>
                  <a:lnTo>
                    <a:pt x="264" y="624"/>
                  </a:lnTo>
                  <a:lnTo>
                    <a:pt x="266" y="625"/>
                  </a:lnTo>
                  <a:lnTo>
                    <a:pt x="268" y="625"/>
                  </a:lnTo>
                  <a:lnTo>
                    <a:pt x="270" y="626"/>
                  </a:lnTo>
                  <a:lnTo>
                    <a:pt x="272" y="627"/>
                  </a:lnTo>
                  <a:lnTo>
                    <a:pt x="274" y="627"/>
                  </a:lnTo>
                  <a:lnTo>
                    <a:pt x="276" y="628"/>
                  </a:lnTo>
                  <a:lnTo>
                    <a:pt x="278" y="628"/>
                  </a:lnTo>
                  <a:lnTo>
                    <a:pt x="280" y="629"/>
                  </a:lnTo>
                  <a:lnTo>
                    <a:pt x="282" y="629"/>
                  </a:lnTo>
                  <a:lnTo>
                    <a:pt x="284" y="629"/>
                  </a:lnTo>
                  <a:lnTo>
                    <a:pt x="286" y="630"/>
                  </a:lnTo>
                  <a:lnTo>
                    <a:pt x="288" y="630"/>
                  </a:lnTo>
                  <a:lnTo>
                    <a:pt x="290" y="630"/>
                  </a:lnTo>
                  <a:lnTo>
                    <a:pt x="292" y="630"/>
                  </a:lnTo>
                  <a:lnTo>
                    <a:pt x="294" y="630"/>
                  </a:lnTo>
                  <a:lnTo>
                    <a:pt x="296" y="630"/>
                  </a:lnTo>
                  <a:lnTo>
                    <a:pt x="298" y="630"/>
                  </a:lnTo>
                  <a:lnTo>
                    <a:pt x="300" y="630"/>
                  </a:lnTo>
                  <a:lnTo>
                    <a:pt x="302" y="629"/>
                  </a:lnTo>
                  <a:lnTo>
                    <a:pt x="304" y="629"/>
                  </a:lnTo>
                  <a:lnTo>
                    <a:pt x="306" y="629"/>
                  </a:lnTo>
                  <a:lnTo>
                    <a:pt x="308" y="628"/>
                  </a:lnTo>
                  <a:lnTo>
                    <a:pt x="310" y="628"/>
                  </a:lnTo>
                  <a:lnTo>
                    <a:pt x="312" y="627"/>
                  </a:lnTo>
                  <a:lnTo>
                    <a:pt x="314" y="627"/>
                  </a:lnTo>
                  <a:lnTo>
                    <a:pt x="316" y="626"/>
                  </a:lnTo>
                  <a:lnTo>
                    <a:pt x="318" y="625"/>
                  </a:lnTo>
                  <a:lnTo>
                    <a:pt x="320" y="625"/>
                  </a:lnTo>
                  <a:lnTo>
                    <a:pt x="322" y="624"/>
                  </a:lnTo>
                  <a:lnTo>
                    <a:pt x="324" y="623"/>
                  </a:lnTo>
                  <a:lnTo>
                    <a:pt x="326" y="622"/>
                  </a:lnTo>
                  <a:lnTo>
                    <a:pt x="328" y="621"/>
                  </a:lnTo>
                  <a:lnTo>
                    <a:pt x="330" y="620"/>
                  </a:lnTo>
                  <a:lnTo>
                    <a:pt x="332" y="619"/>
                  </a:lnTo>
                  <a:lnTo>
                    <a:pt x="334" y="618"/>
                  </a:lnTo>
                  <a:lnTo>
                    <a:pt x="336" y="617"/>
                  </a:lnTo>
                  <a:lnTo>
                    <a:pt x="338" y="615"/>
                  </a:lnTo>
                  <a:lnTo>
                    <a:pt x="340" y="614"/>
                  </a:lnTo>
                  <a:lnTo>
                    <a:pt x="342" y="613"/>
                  </a:lnTo>
                  <a:lnTo>
                    <a:pt x="344" y="611"/>
                  </a:lnTo>
                  <a:lnTo>
                    <a:pt x="346" y="610"/>
                  </a:lnTo>
                  <a:lnTo>
                    <a:pt x="348" y="608"/>
                  </a:lnTo>
                  <a:lnTo>
                    <a:pt x="350" y="607"/>
                  </a:lnTo>
                  <a:lnTo>
                    <a:pt x="352" y="605"/>
                  </a:lnTo>
                  <a:lnTo>
                    <a:pt x="354" y="603"/>
                  </a:lnTo>
                  <a:lnTo>
                    <a:pt x="356" y="602"/>
                  </a:lnTo>
                  <a:lnTo>
                    <a:pt x="358" y="600"/>
                  </a:lnTo>
                  <a:lnTo>
                    <a:pt x="360" y="598"/>
                  </a:lnTo>
                  <a:lnTo>
                    <a:pt x="362" y="596"/>
                  </a:lnTo>
                  <a:lnTo>
                    <a:pt x="364" y="594"/>
                  </a:lnTo>
                  <a:lnTo>
                    <a:pt x="366" y="592"/>
                  </a:lnTo>
                  <a:lnTo>
                    <a:pt x="368" y="590"/>
                  </a:lnTo>
                  <a:lnTo>
                    <a:pt x="370" y="588"/>
                  </a:lnTo>
                  <a:lnTo>
                    <a:pt x="372" y="585"/>
                  </a:lnTo>
                  <a:lnTo>
                    <a:pt x="374" y="583"/>
                  </a:lnTo>
                  <a:lnTo>
                    <a:pt x="376" y="581"/>
                  </a:lnTo>
                  <a:lnTo>
                    <a:pt x="378" y="578"/>
                  </a:lnTo>
                  <a:lnTo>
                    <a:pt x="380" y="576"/>
                  </a:lnTo>
                  <a:lnTo>
                    <a:pt x="382" y="573"/>
                  </a:lnTo>
                  <a:lnTo>
                    <a:pt x="384" y="571"/>
                  </a:lnTo>
                  <a:lnTo>
                    <a:pt x="386" y="568"/>
                  </a:lnTo>
                  <a:lnTo>
                    <a:pt x="388" y="565"/>
                  </a:lnTo>
                  <a:lnTo>
                    <a:pt x="390" y="563"/>
                  </a:lnTo>
                  <a:lnTo>
                    <a:pt x="392" y="560"/>
                  </a:lnTo>
                  <a:lnTo>
                    <a:pt x="394" y="557"/>
                  </a:lnTo>
                  <a:lnTo>
                    <a:pt x="396" y="554"/>
                  </a:lnTo>
                  <a:lnTo>
                    <a:pt x="398" y="551"/>
                  </a:lnTo>
                  <a:lnTo>
                    <a:pt x="400" y="548"/>
                  </a:lnTo>
                  <a:lnTo>
                    <a:pt x="402" y="545"/>
                  </a:lnTo>
                  <a:lnTo>
                    <a:pt x="404" y="542"/>
                  </a:lnTo>
                  <a:lnTo>
                    <a:pt x="406" y="539"/>
                  </a:lnTo>
                  <a:lnTo>
                    <a:pt x="408" y="535"/>
                  </a:lnTo>
                  <a:lnTo>
                    <a:pt x="410" y="532"/>
                  </a:lnTo>
                  <a:lnTo>
                    <a:pt x="412" y="529"/>
                  </a:lnTo>
                  <a:lnTo>
                    <a:pt x="414" y="525"/>
                  </a:lnTo>
                  <a:lnTo>
                    <a:pt x="416" y="522"/>
                  </a:lnTo>
                  <a:lnTo>
                    <a:pt x="418" y="518"/>
                  </a:lnTo>
                  <a:lnTo>
                    <a:pt x="420" y="515"/>
                  </a:lnTo>
                  <a:lnTo>
                    <a:pt x="422" y="511"/>
                  </a:lnTo>
                  <a:lnTo>
                    <a:pt x="424" y="507"/>
                  </a:lnTo>
                  <a:lnTo>
                    <a:pt x="426" y="504"/>
                  </a:lnTo>
                  <a:lnTo>
                    <a:pt x="428" y="500"/>
                  </a:lnTo>
                  <a:lnTo>
                    <a:pt x="430" y="496"/>
                  </a:lnTo>
                  <a:lnTo>
                    <a:pt x="432" y="492"/>
                  </a:lnTo>
                  <a:lnTo>
                    <a:pt x="434" y="488"/>
                  </a:lnTo>
                  <a:lnTo>
                    <a:pt x="436" y="484"/>
                  </a:lnTo>
                  <a:lnTo>
                    <a:pt x="438" y="480"/>
                  </a:lnTo>
                  <a:lnTo>
                    <a:pt x="440" y="476"/>
                  </a:lnTo>
                  <a:lnTo>
                    <a:pt x="442" y="471"/>
                  </a:lnTo>
                  <a:lnTo>
                    <a:pt x="444" y="467"/>
                  </a:lnTo>
                  <a:lnTo>
                    <a:pt x="446" y="463"/>
                  </a:lnTo>
                  <a:lnTo>
                    <a:pt x="448" y="458"/>
                  </a:lnTo>
                  <a:lnTo>
                    <a:pt x="450" y="454"/>
                  </a:lnTo>
                  <a:lnTo>
                    <a:pt x="452" y="449"/>
                  </a:lnTo>
                  <a:lnTo>
                    <a:pt x="454" y="445"/>
                  </a:lnTo>
                  <a:lnTo>
                    <a:pt x="456" y="440"/>
                  </a:lnTo>
                  <a:lnTo>
                    <a:pt x="458" y="435"/>
                  </a:lnTo>
                  <a:lnTo>
                    <a:pt x="460" y="431"/>
                  </a:lnTo>
                  <a:lnTo>
                    <a:pt x="462" y="426"/>
                  </a:lnTo>
                  <a:lnTo>
                    <a:pt x="464" y="421"/>
                  </a:lnTo>
                  <a:lnTo>
                    <a:pt x="466" y="416"/>
                  </a:lnTo>
                  <a:lnTo>
                    <a:pt x="468" y="411"/>
                  </a:lnTo>
                  <a:lnTo>
                    <a:pt x="470" y="406"/>
                  </a:lnTo>
                  <a:lnTo>
                    <a:pt x="472" y="401"/>
                  </a:lnTo>
                  <a:lnTo>
                    <a:pt x="474" y="396"/>
                  </a:lnTo>
                  <a:lnTo>
                    <a:pt x="476" y="391"/>
                  </a:lnTo>
                  <a:lnTo>
                    <a:pt x="478" y="385"/>
                  </a:lnTo>
                  <a:lnTo>
                    <a:pt x="480" y="380"/>
                  </a:lnTo>
                  <a:lnTo>
                    <a:pt x="482" y="375"/>
                  </a:lnTo>
                  <a:lnTo>
                    <a:pt x="484" y="369"/>
                  </a:lnTo>
                  <a:lnTo>
                    <a:pt x="486" y="364"/>
                  </a:lnTo>
                  <a:lnTo>
                    <a:pt x="488" y="358"/>
                  </a:lnTo>
                  <a:lnTo>
                    <a:pt x="490" y="353"/>
                  </a:lnTo>
                  <a:lnTo>
                    <a:pt x="492" y="347"/>
                  </a:lnTo>
                  <a:lnTo>
                    <a:pt x="494" y="341"/>
                  </a:lnTo>
                  <a:lnTo>
                    <a:pt x="496" y="335"/>
                  </a:lnTo>
                  <a:lnTo>
                    <a:pt x="498" y="330"/>
                  </a:lnTo>
                  <a:lnTo>
                    <a:pt x="500" y="324"/>
                  </a:lnTo>
                  <a:lnTo>
                    <a:pt x="502" y="318"/>
                  </a:lnTo>
                  <a:lnTo>
                    <a:pt x="504" y="312"/>
                  </a:lnTo>
                  <a:lnTo>
                    <a:pt x="506" y="306"/>
                  </a:lnTo>
                  <a:lnTo>
                    <a:pt x="508" y="300"/>
                  </a:lnTo>
                  <a:lnTo>
                    <a:pt x="510" y="293"/>
                  </a:lnTo>
                  <a:lnTo>
                    <a:pt x="512" y="287"/>
                  </a:lnTo>
                  <a:lnTo>
                    <a:pt x="514" y="281"/>
                  </a:lnTo>
                  <a:lnTo>
                    <a:pt x="516" y="275"/>
                  </a:lnTo>
                  <a:lnTo>
                    <a:pt x="518" y="268"/>
                  </a:lnTo>
                  <a:lnTo>
                    <a:pt x="520" y="262"/>
                  </a:lnTo>
                  <a:lnTo>
                    <a:pt x="522" y="255"/>
                  </a:lnTo>
                  <a:lnTo>
                    <a:pt x="524" y="249"/>
                  </a:lnTo>
                  <a:lnTo>
                    <a:pt x="526" y="242"/>
                  </a:lnTo>
                  <a:lnTo>
                    <a:pt x="528" y="235"/>
                  </a:lnTo>
                  <a:lnTo>
                    <a:pt x="530" y="229"/>
                  </a:lnTo>
                  <a:lnTo>
                    <a:pt x="532" y="222"/>
                  </a:lnTo>
                  <a:lnTo>
                    <a:pt x="534" y="215"/>
                  </a:lnTo>
                  <a:lnTo>
                    <a:pt x="536" y="208"/>
                  </a:lnTo>
                  <a:lnTo>
                    <a:pt x="538" y="201"/>
                  </a:lnTo>
                  <a:lnTo>
                    <a:pt x="540" y="194"/>
                  </a:lnTo>
                  <a:lnTo>
                    <a:pt x="542" y="187"/>
                  </a:lnTo>
                  <a:lnTo>
                    <a:pt x="544" y="180"/>
                  </a:lnTo>
                  <a:lnTo>
                    <a:pt x="546" y="173"/>
                  </a:lnTo>
                  <a:lnTo>
                    <a:pt x="548" y="165"/>
                  </a:lnTo>
                  <a:lnTo>
                    <a:pt x="550" y="158"/>
                  </a:lnTo>
                  <a:lnTo>
                    <a:pt x="552" y="151"/>
                  </a:lnTo>
                  <a:lnTo>
                    <a:pt x="554" y="143"/>
                  </a:lnTo>
                  <a:lnTo>
                    <a:pt x="556" y="136"/>
                  </a:lnTo>
                  <a:lnTo>
                    <a:pt x="558" y="128"/>
                  </a:lnTo>
                  <a:lnTo>
                    <a:pt x="560" y="120"/>
                  </a:lnTo>
                  <a:lnTo>
                    <a:pt x="562" y="113"/>
                  </a:lnTo>
                  <a:lnTo>
                    <a:pt x="564" y="105"/>
                  </a:lnTo>
                  <a:lnTo>
                    <a:pt x="566" y="97"/>
                  </a:lnTo>
                  <a:lnTo>
                    <a:pt x="568" y="90"/>
                  </a:lnTo>
                  <a:lnTo>
                    <a:pt x="570" y="82"/>
                  </a:lnTo>
                  <a:lnTo>
                    <a:pt x="572" y="74"/>
                  </a:lnTo>
                  <a:lnTo>
                    <a:pt x="574" y="66"/>
                  </a:lnTo>
                  <a:lnTo>
                    <a:pt x="576" y="58"/>
                  </a:lnTo>
                  <a:lnTo>
                    <a:pt x="578" y="49"/>
                  </a:lnTo>
                  <a:lnTo>
                    <a:pt x="580" y="41"/>
                  </a:lnTo>
                  <a:lnTo>
                    <a:pt x="582" y="33"/>
                  </a:lnTo>
                  <a:lnTo>
                    <a:pt x="584" y="25"/>
                  </a:lnTo>
                  <a:lnTo>
                    <a:pt x="586" y="16"/>
                  </a:lnTo>
                  <a:lnTo>
                    <a:pt x="588" y="8"/>
                  </a:lnTo>
                  <a:lnTo>
                    <a:pt x="590" y="0"/>
                  </a:lnTo>
                </a:path>
              </a:pathLst>
            </a:custGeom>
            <a:noFill/>
            <a:ln w="38100">
              <a:solidFill>
                <a:srgbClr val="FF0000">
                  <a:alpha val="35000"/>
                </a:srgb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217">
              <a:extLst>
                <a:ext uri="{FF2B5EF4-FFF2-40B4-BE49-F238E27FC236}">
                  <a16:creationId xmlns:a16="http://schemas.microsoft.com/office/drawing/2014/main" id="{59BCACFB-3B84-4104-845F-A183E10944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963" y="476251"/>
              <a:ext cx="22225" cy="87313"/>
            </a:xfrm>
            <a:custGeom>
              <a:avLst/>
              <a:gdLst>
                <a:gd name="T0" fmla="*/ 4 w 4"/>
                <a:gd name="T1" fmla="*/ 16 h 16"/>
                <a:gd name="T2" fmla="*/ 2 w 4"/>
                <a:gd name="T3" fmla="*/ 8 h 16"/>
                <a:gd name="T4" fmla="*/ 0 w 4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16">
                  <a:moveTo>
                    <a:pt x="4" y="16"/>
                  </a:moveTo>
                  <a:lnTo>
                    <a:pt x="2" y="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>
                  <a:alpha val="35000"/>
                </a:srgb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932C2864-2BBE-4545-BC41-0D86E11AEB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887736"/>
              </p:ext>
            </p:extLst>
          </p:nvPr>
        </p:nvGraphicFramePr>
        <p:xfrm>
          <a:off x="4344745" y="6384033"/>
          <a:ext cx="368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280" imgH="203040" progId="Equation.DSMT4">
                  <p:embed/>
                </p:oleObj>
              </mc:Choice>
              <mc:Fallback>
                <p:oleObj name="Equation" r:id="rId13" imgW="368280" imgH="20304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932C2864-2BBE-4545-BC41-0D86E11AEB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44745" y="6384033"/>
                        <a:ext cx="3683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972353B6-8778-4E50-920F-E69278CAA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340213"/>
              </p:ext>
            </p:extLst>
          </p:nvPr>
        </p:nvGraphicFramePr>
        <p:xfrm>
          <a:off x="7122746" y="405143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60240" imgH="279360" progId="Equation.DSMT4">
                  <p:embed/>
                </p:oleObj>
              </mc:Choice>
              <mc:Fallback>
                <p:oleObj name="Equation" r:id="rId15" imgW="660240" imgH="27936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972353B6-8778-4E50-920F-E69278CAA5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22746" y="4051430"/>
                        <a:ext cx="660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F950C471-5429-4AAB-A59F-4F41CF1890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112189"/>
              </p:ext>
            </p:extLst>
          </p:nvPr>
        </p:nvGraphicFramePr>
        <p:xfrm>
          <a:off x="672904" y="6330134"/>
          <a:ext cx="368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68280" imgH="203040" progId="Equation.DSMT4">
                  <p:embed/>
                </p:oleObj>
              </mc:Choice>
              <mc:Fallback>
                <p:oleObj name="Equation" r:id="rId16" imgW="368280" imgH="20304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F950C471-5429-4AAB-A59F-4F41CF1890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72904" y="6330134"/>
                        <a:ext cx="3683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BB0C3E69-936F-4B97-8C0B-E8B1B4CB19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664349"/>
              </p:ext>
            </p:extLst>
          </p:nvPr>
        </p:nvGraphicFramePr>
        <p:xfrm>
          <a:off x="451242" y="405143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60240" imgH="279360" progId="Equation.DSMT4">
                  <p:embed/>
                </p:oleObj>
              </mc:Choice>
              <mc:Fallback>
                <p:oleObj name="Equation" r:id="rId17" imgW="660240" imgH="279360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BB0C3E69-936F-4B97-8C0B-E8B1B4CB19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1242" y="4051430"/>
                        <a:ext cx="660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3FECF593-26D7-4E33-A8B4-0D9EA4BD9B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197354"/>
              </p:ext>
            </p:extLst>
          </p:nvPr>
        </p:nvGraphicFramePr>
        <p:xfrm>
          <a:off x="8256701" y="5068582"/>
          <a:ext cx="368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280" imgH="203040" progId="Equation.DSMT4">
                  <p:embed/>
                </p:oleObj>
              </mc:Choice>
              <mc:Fallback>
                <p:oleObj name="Equation" r:id="rId18" imgW="368280" imgH="20304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3FECF593-26D7-4E33-A8B4-0D9EA4BD9B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256701" y="5068582"/>
                        <a:ext cx="3683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F41EF1C6-4F89-40F7-9918-3A03913D31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725437"/>
              </p:ext>
            </p:extLst>
          </p:nvPr>
        </p:nvGraphicFramePr>
        <p:xfrm>
          <a:off x="8211322" y="389711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240" imgH="279360" progId="Equation.DSMT4">
                  <p:embed/>
                </p:oleObj>
              </mc:Choice>
              <mc:Fallback>
                <p:oleObj name="Equation" r:id="rId19" imgW="660240" imgH="27936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F41EF1C6-4F89-40F7-9918-3A03913D31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11322" y="3897110"/>
                        <a:ext cx="660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395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10hc6.4"/>
  <p:tag name="ISPRING_RESOURCE_PATHS_HASH" val="6cefca26cfd723173d4fc5f1a1f41ba8a745a"/>
  <p:tag name="ISPRING_RESOURCE_PATHS_HASH_2" val="9f547bfba32b2f693fa3886eb5ec9458256d2eb0"/>
  <p:tag name="ISPRING_ULTRA_SCORM_COURSE_ID" val="E4E77E58-A80C-43FF-A90A-84F2C6C93B4F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3e46a0a84a575e14fa3b5ae9bf368e5561274864"/>
  <p:tag name="ISPRING_PLAYERS_CUSTOMIZATION_2" val="UEsDBBQAAgAIABp7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Gns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Gns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Bp7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Gns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Bp7GVGOc/b6agAAAOUAAAAaAAAAbm9uZS9odG1sX3NraW5fc2V0dGluZ3MuanOr5lIAAqUcJQUrhWowG8xPKi0pyc/TS87PK0nNK9HLyy/KTQSrUVJ2AwMlHZyK88tSiwgoTUtMTkUx1NTIwskFp0qEiSZO5i7OlsjqChLTU/WSEpOz04vyS/NSIMqcXV0MXYyVwKpquWoBUEsDBBQAAgAIABp7GVG8fTX3SgAAAEkAAAAXAAAAbm9uZS9sb2NhbF9zZXR0aW5ncy54bWyzsa/IzVEoSy0qzszPs1Uy1DNQUkjNS85PycxLt1UKDXHTtVBSKC5JzEtJzMnPS7VVystXUrC347LJyU9OzAlOLSkBKizWt+MCAFBLAwQUAAIACAAcex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HHs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cex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HHs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Acex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HHs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Bx7GVG45zzyXgAAAGMAAAAlAAAAdW5pdmVyc2FsLW5vLXZpZGVvL2xvY2FsX3NldHRpbmdzLnhtbA3KvQ5AQAwA4N1TNN39bQbHZrTgARoakfRacUd4e7d9w9f2rxd4+AqHqcO6qBBYV9sO3R0u85A3CCGSbiSm7FANoe+yVmwlmTjGFAOcQh9fM/uEyCP5NIdbBMsu+wFQSwECAAAUAAIACAAaexlRXK2x+KEDAADvDAAAGAAAAAAAAAABAAAAAAAAAAAAbm9uZS9jb21tb25fbWVzc2FnZXMubG5nUEsBAgAAFAACAAgAGnsZURUeYBujAAAAfwEAACkAAAAAAAAAAQAAAAAA1wMAAG5vbmUvcGxheWJhY2tfYW5kX25hdmlnYXRpb25fc2V0dGluZ3MueG1sUEsBAgAAFAACAAgAGnsZUR9UimowAwAAxw4AACIAAAAAAAAAAQAAAAAAwQQAAG5vbmUvZmxhc2hfcHVibGlzaGluZ19zZXR0aW5ncy54bWxQSwECAAAUAAIACAAaexlRcVeUnRUBAADRAgAAHAAAAAAAAAABAAAAAAAxCAAAbm9uZS9mbGFzaF9za2luX3NldHRpbmdzLnhtbFBLAQIAABQAAgAIABp7GVHXm3CWKwMAAG8OAAAhAAAAAAAAAAEAAAAAAIAJAABub25lL2h0bWxfcHVibGlzaGluZ19zZXR0aW5ncy54bWxQSwECAAAUAAIACAAaexlRjnP2+moAAADlAAAAGgAAAAAAAAABAAAAAADqDAAAbm9uZS9odG1sX3NraW5fc2V0dGluZ3MuanNQSwECAAAUAAIACAAaexlRvH0190oAAABJAAAAFwAAAAAAAAABAAAAAACMDQAAbm9uZS9sb2NhbF9zZXR0aW5ncy54bWxQSwECAAAUAAIACAAcexlRnF4yCBQGAAA3FwAAJgAAAAAAAAABAAAAAAALDgAAdW5pdmVyc2FsLW5vLXZpZGVvL2NvbW1vbl9tZXNzYWdlcy5sbmdQSwECAAAUAAIACAAcexlRFR5gG6MAAAB/AQAANwAAAAAAAAABAAAAAABjFAAAdW5pdmVyc2FsLW5vLXZpZGVvL3BsYXliYWNrX2FuZF9uYXZpZ2F0aW9uX3NldHRpbmdzLnhtbFBLAQIAABQAAgAIABx7GVFLM4aKLwUAAGgdAAAwAAAAAAAAAAEAAAAAAFsVAAB1bml2ZXJzYWwtbm8tdmlkZW8vZmxhc2hfcHVibGlzaGluZ19zZXR0aW5ncy54bWxQSwECAAAUAAIACAAcexlRDnvHIGUDAACXDAAAKgAAAAAAAAABAAAAAADYGgAAdW5pdmVyc2FsLW5vLXZpZGVvL2ZsYXNoX3NraW5fc2V0dGluZ3MueG1sUEsBAgAAFAACAAgAHHsZUfrnN04qBQAA8hwAAC8AAAAAAAAAAQAAAAAAhR4AAHVuaXZlcnNhbC1uby12aWRlby9odG1sX3B1Ymxpc2hpbmdfc2V0dGluZ3MueG1sUEsBAgAAFAACAAgAHHsZUexMWVK2AQAAegYAACgAAAAAAAAAAQAAAAAA/CMAAHVuaXZlcnNhbC1uby12aWRlby9odG1sX3NraW5fc2V0dGluZ3MuanNQSwECAAAUAAIACAAcexlR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CURRENT_PLAYER_ID" val="universal-no-video"/>
  <p:tag name="ISPRING_FIRST_PUBLISH" val="1"/>
  <p:tag name="ISPRING_ULTRA_SCORM_COURCE_TITLE" val="M12H Section 1.3 Solving Systems with Two Absolute Values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&quot;]]"/>
  <p:tag name="ISPRING_PRESENTATION_TITLE" val="M12H Section 1.3 Solving Systems with Two Absolute Value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8181553-E16B-4F5D-B553-778C261B2179}:30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7B9CC02-CEDC-40F7-B339-08F9783D33F2}:28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5C3396B-34F3-4D0B-9586-F67CA52C14AD}:26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00DFE92-A7A1-4D7E-A075-0D4E6C18CDB6}:29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C3602B1-1618-43BD-AAD2-F242008903AD}:26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3BB6930-B823-4198-A569-23CEA218A558}:29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9C3E305-5DC3-4B31-B26D-8B2C1329A771}:27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8F34984-C40D-481A-986B-4D57A537C63C}:29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CAB84B6-DFC3-4017-BF6A-2C331751D3DA}:29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92EADB4-B496-4352-8EDC-2A42198E4CC9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B4B0D4D-F91D-4A99-9B41-2B861DA62132}:28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458BB93-770D-46CF-9E9B-65D0B2DA8BE8}:27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15CF578-7771-4AD3-BB41-574E25ABCE24}:29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358C285-EFC4-4138-8C01-C01CA3D50235}:29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A727561-C94F-4F9E-923A-9AC3BFA260A9}:3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A237F35-21D6-460A-B229-77B64947AB8F}:30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F694BD7-6000-42E0-B75E-5F32E744FCD1}:29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4CB7C43-7878-4C1D-9DBF-C1341EA3AD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1DB782-E051-4023-A05E-9A9329B76D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1AB521-1F87-4004-B962-4B585D2C1D08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ab2be11c-74ae-4dca-a4e2-637c5b7345a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1297</TotalTime>
  <Words>978</Words>
  <Application>Microsoft Office PowerPoint</Application>
  <PresentationFormat>Widescreen</PresentationFormat>
  <Paragraphs>218</Paragraphs>
  <Slides>17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Century Schoolbook</vt:lpstr>
      <vt:lpstr>Courier New</vt:lpstr>
      <vt:lpstr>Gill Sans MT</vt:lpstr>
      <vt:lpstr>Perpetua</vt:lpstr>
      <vt:lpstr>Times New Roman</vt:lpstr>
      <vt:lpstr>Wingdings</vt:lpstr>
      <vt:lpstr>Wingdings 2</vt:lpstr>
      <vt:lpstr>Oriel</vt:lpstr>
      <vt:lpstr>Equation</vt:lpstr>
      <vt:lpstr>Section 1.3 Graphing Absolute Value Equations and  Solving Equations with Two Absolute Values</vt:lpstr>
      <vt:lpstr>I) Graphing Absolute Value Functions</vt:lpstr>
      <vt:lpstr>II) Graphs of Absolute Value Functions</vt:lpstr>
      <vt:lpstr>III) How to write the Piece Wise Function:</vt:lpstr>
      <vt:lpstr>Which of the following is the correct piece wise function? </vt:lpstr>
      <vt:lpstr>IV) Graphing the ABS Value of a Quadratic Function</vt:lpstr>
      <vt:lpstr>PowerPoint Presentation</vt:lpstr>
      <vt:lpstr>Given the equation: </vt:lpstr>
      <vt:lpstr>Ex: Indicate if there are any Extraneous roots</vt:lpstr>
      <vt:lpstr>Solving Equations with Multiple Absolute Values</vt:lpstr>
      <vt:lpstr>PowerPoint Presentation</vt:lpstr>
      <vt:lpstr>Solve by Graphing:</vt:lpstr>
      <vt:lpstr>PowerPoint Presentation</vt:lpstr>
      <vt:lpstr>Solve for Graphing:</vt:lpstr>
      <vt:lpstr>PowerPoint Presentation</vt:lpstr>
      <vt:lpstr>Solve for Graphing:</vt:lpstr>
      <vt:lpstr>Ex: Solve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1.3 Solving Systems with Two Absolute Values</dc:title>
  <dc:creator>Danny Young</dc:creator>
  <cp:lastModifiedBy>Danny Young</cp:lastModifiedBy>
  <cp:revision>56</cp:revision>
  <dcterms:created xsi:type="dcterms:W3CDTF">2012-01-25T05:09:06Z</dcterms:created>
  <dcterms:modified xsi:type="dcterms:W3CDTF">2024-06-02T23:07:17Z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